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5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6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7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8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0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1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2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3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4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5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6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7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8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9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30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1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32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3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notesSlides/notesSlide34.xml" ContentType="application/vnd.openxmlformats-officedocument.presentationml.notesSlide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notesSlides/notesSlide37.xml" ContentType="application/vnd.openxmlformats-officedocument.presentationml.notesSlide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8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9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notesSlides/notesSlide42.xml" ContentType="application/vnd.openxmlformats-officedocument.presentationml.notesSlide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notesSlides/notesSlide43.xml" ContentType="application/vnd.openxmlformats-officedocument.presentationml.notesSlide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2" r:id="rId16"/>
    <p:sldId id="273" r:id="rId17"/>
    <p:sldId id="274" r:id="rId18"/>
    <p:sldId id="276" r:id="rId19"/>
    <p:sldId id="278" r:id="rId20"/>
    <p:sldId id="279" r:id="rId21"/>
    <p:sldId id="281" r:id="rId22"/>
    <p:sldId id="282" r:id="rId23"/>
    <p:sldId id="283" r:id="rId24"/>
    <p:sldId id="284" r:id="rId25"/>
    <p:sldId id="280" r:id="rId26"/>
    <p:sldId id="286" r:id="rId27"/>
    <p:sldId id="285" r:id="rId28"/>
    <p:sldId id="287" r:id="rId29"/>
    <p:sldId id="288" r:id="rId30"/>
    <p:sldId id="290" r:id="rId31"/>
    <p:sldId id="291" r:id="rId32"/>
    <p:sldId id="292" r:id="rId33"/>
    <p:sldId id="293" r:id="rId34"/>
    <p:sldId id="294" r:id="rId35"/>
    <p:sldId id="295" r:id="rId36"/>
    <p:sldId id="297" r:id="rId37"/>
    <p:sldId id="296" r:id="rId38"/>
    <p:sldId id="299" r:id="rId39"/>
    <p:sldId id="301" r:id="rId40"/>
    <p:sldId id="302" r:id="rId41"/>
    <p:sldId id="304" r:id="rId42"/>
    <p:sldId id="303" r:id="rId43"/>
    <p:sldId id="305" r:id="rId44"/>
    <p:sldId id="306" r:id="rId45"/>
    <p:sldId id="308" r:id="rId46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7F8207F-072D-9A4E-B527-63F04F5F7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0"/>
            <p14:sldId id="272"/>
            <p14:sldId id="273"/>
            <p14:sldId id="274"/>
            <p14:sldId id="276"/>
            <p14:sldId id="278"/>
            <p14:sldId id="279"/>
            <p14:sldId id="281"/>
            <p14:sldId id="282"/>
            <p14:sldId id="283"/>
            <p14:sldId id="284"/>
            <p14:sldId id="280"/>
            <p14:sldId id="286"/>
            <p14:sldId id="285"/>
            <p14:sldId id="287"/>
            <p14:sldId id="288"/>
            <p14:sldId id="290"/>
            <p14:sldId id="291"/>
            <p14:sldId id="292"/>
            <p14:sldId id="293"/>
            <p14:sldId id="294"/>
            <p14:sldId id="295"/>
            <p14:sldId id="297"/>
            <p14:sldId id="296"/>
            <p14:sldId id="299"/>
            <p14:sldId id="301"/>
            <p14:sldId id="302"/>
            <p14:sldId id="304"/>
            <p14:sldId id="303"/>
            <p14:sldId id="305"/>
            <p14:sldId id="306"/>
            <p14:sldId id="30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976D4B-48A8-894F-92B3-17DF8DF6F184}" v="737" dt="2022-02-02T07:33:25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05"/>
    <p:restoredTop sz="89505"/>
  </p:normalViewPr>
  <p:slideViewPr>
    <p:cSldViewPr snapToGrid="0" snapToObjects="1">
      <p:cViewPr varScale="1">
        <p:scale>
          <a:sx n="190" d="100"/>
          <a:sy n="190" d="100"/>
        </p:scale>
        <p:origin x="1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Olexa" userId="b8d652cb-2614-403e-8bee-b19b6661b9d3" providerId="ADAL" clId="{96976D4B-48A8-894F-92B3-17DF8DF6F184}"/>
    <pc:docChg chg="undo custSel addSld delSld modSld sldOrd addSection delSection modSection">
      <pc:chgData name="Martin Olexa" userId="b8d652cb-2614-403e-8bee-b19b6661b9d3" providerId="ADAL" clId="{96976D4B-48A8-894F-92B3-17DF8DF6F184}" dt="2022-02-02T07:59:13.398" v="3617" actId="20577"/>
      <pc:docMkLst>
        <pc:docMk/>
      </pc:docMkLst>
      <pc:sldChg chg="modSp mod modNotesTx">
        <pc:chgData name="Martin Olexa" userId="b8d652cb-2614-403e-8bee-b19b6661b9d3" providerId="ADAL" clId="{96976D4B-48A8-894F-92B3-17DF8DF6F184}" dt="2022-02-02T07:59:13.398" v="3617" actId="20577"/>
        <pc:sldMkLst>
          <pc:docMk/>
          <pc:sldMk cId="2513762465" sldId="256"/>
        </pc:sldMkLst>
        <pc:spChg chg="mod">
          <ac:chgData name="Martin Olexa" userId="b8d652cb-2614-403e-8bee-b19b6661b9d3" providerId="ADAL" clId="{96976D4B-48A8-894F-92B3-17DF8DF6F184}" dt="2021-11-15T19:03:20.194" v="2277" actId="20577"/>
          <ac:spMkLst>
            <pc:docMk/>
            <pc:sldMk cId="2513762465" sldId="256"/>
            <ac:spMk id="2" creationId="{B24233F0-571C-B349-BD78-0074E47ADE0A}"/>
          </ac:spMkLst>
        </pc:spChg>
      </pc:sldChg>
      <pc:sldChg chg="modSp modAnim modNotesTx">
        <pc:chgData name="Martin Olexa" userId="b8d652cb-2614-403e-8bee-b19b6661b9d3" providerId="ADAL" clId="{96976D4B-48A8-894F-92B3-17DF8DF6F184}" dt="2021-11-15T19:06:12.447" v="2509" actId="20577"/>
        <pc:sldMkLst>
          <pc:docMk/>
          <pc:sldMk cId="2055398182" sldId="257"/>
        </pc:sldMkLst>
        <pc:graphicFrameChg chg="mod">
          <ac:chgData name="Martin Olexa" userId="b8d652cb-2614-403e-8bee-b19b6661b9d3" providerId="ADAL" clId="{96976D4B-48A8-894F-92B3-17DF8DF6F184}" dt="2021-11-15T19:06:02.051" v="2486" actId="20577"/>
          <ac:graphicFrameMkLst>
            <pc:docMk/>
            <pc:sldMk cId="2055398182" sldId="257"/>
            <ac:graphicFrameMk id="43" creationId="{FB87B9B9-5EF1-4F44-A373-520F050278E3}"/>
          </ac:graphicFrameMkLst>
        </pc:graphicFrameChg>
      </pc:sldChg>
      <pc:sldChg chg="modSp modAnim modNotesTx">
        <pc:chgData name="Martin Olexa" userId="b8d652cb-2614-403e-8bee-b19b6661b9d3" providerId="ADAL" clId="{96976D4B-48A8-894F-92B3-17DF8DF6F184}" dt="2022-02-02T07:33:25.715" v="3507" actId="20577"/>
        <pc:sldMkLst>
          <pc:docMk/>
          <pc:sldMk cId="4246164351" sldId="258"/>
        </pc:sldMkLst>
        <pc:graphicFrameChg chg="mod">
          <ac:chgData name="Martin Olexa" userId="b8d652cb-2614-403e-8bee-b19b6661b9d3" providerId="ADAL" clId="{96976D4B-48A8-894F-92B3-17DF8DF6F184}" dt="2022-02-02T07:33:25.715" v="3507" actId="20577"/>
          <ac:graphicFrameMkLst>
            <pc:docMk/>
            <pc:sldMk cId="4246164351" sldId="258"/>
            <ac:graphicFrameMk id="32" creationId="{B7B3A879-65F1-4046-8275-1771113948B0}"/>
          </ac:graphicFrameMkLst>
        </pc:graphicFrameChg>
      </pc:sldChg>
      <pc:sldChg chg="modAnim modNotesTx">
        <pc:chgData name="Martin Olexa" userId="b8d652cb-2614-403e-8bee-b19b6661b9d3" providerId="ADAL" clId="{96976D4B-48A8-894F-92B3-17DF8DF6F184}" dt="2021-11-15T19:31:20.461" v="2953" actId="20577"/>
        <pc:sldMkLst>
          <pc:docMk/>
          <pc:sldMk cId="1820371349" sldId="263"/>
        </pc:sldMkLst>
      </pc:sldChg>
      <pc:sldChg chg="modSp modAnim modNotesTx">
        <pc:chgData name="Martin Olexa" userId="b8d652cb-2614-403e-8bee-b19b6661b9d3" providerId="ADAL" clId="{96976D4B-48A8-894F-92B3-17DF8DF6F184}" dt="2021-11-15T19:32:30.722" v="3009" actId="20577"/>
        <pc:sldMkLst>
          <pc:docMk/>
          <pc:sldMk cId="3337340082" sldId="264"/>
        </pc:sldMkLst>
        <pc:spChg chg="mod">
          <ac:chgData name="Martin Olexa" userId="b8d652cb-2614-403e-8bee-b19b6661b9d3" providerId="ADAL" clId="{96976D4B-48A8-894F-92B3-17DF8DF6F184}" dt="2021-11-15T19:32:02.452" v="2954"/>
          <ac:spMkLst>
            <pc:docMk/>
            <pc:sldMk cId="3337340082" sldId="264"/>
            <ac:spMk id="2" creationId="{BBEBC4FE-E17F-2045-86ED-12FDED86AF91}"/>
          </ac:spMkLst>
        </pc:spChg>
      </pc:sldChg>
      <pc:sldChg chg="addSp delSp modSp mod">
        <pc:chgData name="Martin Olexa" userId="b8d652cb-2614-403e-8bee-b19b6661b9d3" providerId="ADAL" clId="{96976D4B-48A8-894F-92B3-17DF8DF6F184}" dt="2021-11-15T16:07:45.652" v="854" actId="1037"/>
        <pc:sldMkLst>
          <pc:docMk/>
          <pc:sldMk cId="2551211529" sldId="265"/>
        </pc:sldMkLst>
        <pc:spChg chg="add del">
          <ac:chgData name="Martin Olexa" userId="b8d652cb-2614-403e-8bee-b19b6661b9d3" providerId="ADAL" clId="{96976D4B-48A8-894F-92B3-17DF8DF6F184}" dt="2021-11-09T13:00:08.911" v="177" actId="478"/>
          <ac:spMkLst>
            <pc:docMk/>
            <pc:sldMk cId="2551211529" sldId="265"/>
            <ac:spMk id="2" creationId="{14E997E9-3B93-3942-9548-289599521FBD}"/>
          </ac:spMkLst>
        </pc:spChg>
        <pc:picChg chg="add mod">
          <ac:chgData name="Martin Olexa" userId="b8d652cb-2614-403e-8bee-b19b6661b9d3" providerId="ADAL" clId="{96976D4B-48A8-894F-92B3-17DF8DF6F184}" dt="2021-11-15T16:07:32.138" v="851" actId="1076"/>
          <ac:picMkLst>
            <pc:docMk/>
            <pc:sldMk cId="2551211529" sldId="265"/>
            <ac:picMk id="2" creationId="{7CB3D2C5-0DB2-064E-A94E-70AC5EE69E4D}"/>
          </ac:picMkLst>
        </pc:picChg>
        <pc:picChg chg="add mod">
          <ac:chgData name="Martin Olexa" userId="b8d652cb-2614-403e-8bee-b19b6661b9d3" providerId="ADAL" clId="{96976D4B-48A8-894F-92B3-17DF8DF6F184}" dt="2021-11-15T16:07:28.937" v="850" actId="1076"/>
          <ac:picMkLst>
            <pc:docMk/>
            <pc:sldMk cId="2551211529" sldId="265"/>
            <ac:picMk id="3" creationId="{4F1FC5F1-ADBC-E74A-AC4F-CE850BE3DD60}"/>
          </ac:picMkLst>
        </pc:picChg>
        <pc:picChg chg="add mod">
          <ac:chgData name="Martin Olexa" userId="b8d652cb-2614-403e-8bee-b19b6661b9d3" providerId="ADAL" clId="{96976D4B-48A8-894F-92B3-17DF8DF6F184}" dt="2021-11-15T16:07:41.859" v="853" actId="14100"/>
          <ac:picMkLst>
            <pc:docMk/>
            <pc:sldMk cId="2551211529" sldId="265"/>
            <ac:picMk id="4" creationId="{64D15AC8-EC73-F545-B986-9F7E1FD46E86}"/>
          </ac:picMkLst>
        </pc:picChg>
        <pc:picChg chg="add mod">
          <ac:chgData name="Martin Olexa" userId="b8d652cb-2614-403e-8bee-b19b6661b9d3" providerId="ADAL" clId="{96976D4B-48A8-894F-92B3-17DF8DF6F184}" dt="2021-11-15T16:07:45.652" v="854" actId="1037"/>
          <ac:picMkLst>
            <pc:docMk/>
            <pc:sldMk cId="2551211529" sldId="265"/>
            <ac:picMk id="5" creationId="{8B4648A9-4C72-794F-AF77-05BE77A8F99F}"/>
          </ac:picMkLst>
        </pc:picChg>
        <pc:picChg chg="del">
          <ac:chgData name="Martin Olexa" userId="b8d652cb-2614-403e-8bee-b19b6661b9d3" providerId="ADAL" clId="{96976D4B-48A8-894F-92B3-17DF8DF6F184}" dt="2021-11-15T15:55:12.603" v="795" actId="478"/>
          <ac:picMkLst>
            <pc:docMk/>
            <pc:sldMk cId="2551211529" sldId="265"/>
            <ac:picMk id="7" creationId="{C2860A12-C4BB-0E43-AE18-A21B657A319A}"/>
          </ac:picMkLst>
        </pc:picChg>
        <pc:picChg chg="del">
          <ac:chgData name="Martin Olexa" userId="b8d652cb-2614-403e-8bee-b19b6661b9d3" providerId="ADAL" clId="{96976D4B-48A8-894F-92B3-17DF8DF6F184}" dt="2021-11-09T13:05:28.605" v="193" actId="21"/>
          <ac:picMkLst>
            <pc:docMk/>
            <pc:sldMk cId="2551211529" sldId="265"/>
            <ac:picMk id="10" creationId="{C2D9C201-F9E1-844A-9CCA-9B91840BD209}"/>
          </ac:picMkLst>
        </pc:picChg>
        <pc:picChg chg="del mod">
          <ac:chgData name="Martin Olexa" userId="b8d652cb-2614-403e-8bee-b19b6661b9d3" providerId="ADAL" clId="{96976D4B-48A8-894F-92B3-17DF8DF6F184}" dt="2021-11-15T15:55:14.730" v="796" actId="478"/>
          <ac:picMkLst>
            <pc:docMk/>
            <pc:sldMk cId="2551211529" sldId="265"/>
            <ac:picMk id="11" creationId="{22D0D2C0-0F5A-9B46-A4F2-88AFC27FB3EF}"/>
          </ac:picMkLst>
        </pc:picChg>
      </pc:sldChg>
      <pc:sldChg chg="addSp delSp modSp mod modNotesTx">
        <pc:chgData name="Martin Olexa" userId="b8d652cb-2614-403e-8bee-b19b6661b9d3" providerId="ADAL" clId="{96976D4B-48A8-894F-92B3-17DF8DF6F184}" dt="2021-11-15T18:27:08.193" v="1424" actId="20577"/>
        <pc:sldMkLst>
          <pc:docMk/>
          <pc:sldMk cId="4012930512" sldId="266"/>
        </pc:sldMkLst>
        <pc:spChg chg="del">
          <ac:chgData name="Martin Olexa" userId="b8d652cb-2614-403e-8bee-b19b6661b9d3" providerId="ADAL" clId="{96976D4B-48A8-894F-92B3-17DF8DF6F184}" dt="2021-11-09T12:57:32.097" v="174"/>
          <ac:spMkLst>
            <pc:docMk/>
            <pc:sldMk cId="4012930512" sldId="266"/>
            <ac:spMk id="3" creationId="{AAFAFE0B-900E-7749-9E26-AB4B7F363CC5}"/>
          </ac:spMkLst>
        </pc:spChg>
        <pc:spChg chg="del mod">
          <ac:chgData name="Martin Olexa" userId="b8d652cb-2614-403e-8bee-b19b6661b9d3" providerId="ADAL" clId="{96976D4B-48A8-894F-92B3-17DF8DF6F184}" dt="2021-11-09T12:54:17.611" v="163" actId="478"/>
          <ac:spMkLst>
            <pc:docMk/>
            <pc:sldMk cId="4012930512" sldId="266"/>
            <ac:spMk id="4" creationId="{C8EB9E40-F2E4-D24D-8DA8-887E36CF8F49}"/>
          </ac:spMkLst>
        </pc:spChg>
        <pc:spChg chg="add mod">
          <ac:chgData name="Martin Olexa" userId="b8d652cb-2614-403e-8bee-b19b6661b9d3" providerId="ADAL" clId="{96976D4B-48A8-894F-92B3-17DF8DF6F184}" dt="2021-11-09T13:03:09.933" v="189" actId="478"/>
          <ac:spMkLst>
            <pc:docMk/>
            <pc:sldMk cId="4012930512" sldId="266"/>
            <ac:spMk id="9" creationId="{864F953F-B875-C444-B1E8-81B8EA71DFB2}"/>
          </ac:spMkLst>
        </pc:spChg>
        <pc:picChg chg="add del mod">
          <ac:chgData name="Martin Olexa" userId="b8d652cb-2614-403e-8bee-b19b6661b9d3" providerId="ADAL" clId="{96976D4B-48A8-894F-92B3-17DF8DF6F184}" dt="2021-11-09T12:56:55.187" v="169" actId="478"/>
          <ac:picMkLst>
            <pc:docMk/>
            <pc:sldMk cId="4012930512" sldId="266"/>
            <ac:picMk id="5" creationId="{BF40F999-0E0F-D542-BA3E-E641C4D0EF71}"/>
          </ac:picMkLst>
        </pc:picChg>
        <pc:picChg chg="add del mod">
          <ac:chgData name="Martin Olexa" userId="b8d652cb-2614-403e-8bee-b19b6661b9d3" providerId="ADAL" clId="{96976D4B-48A8-894F-92B3-17DF8DF6F184}" dt="2021-11-09T12:57:15.249" v="173" actId="478"/>
          <ac:picMkLst>
            <pc:docMk/>
            <pc:sldMk cId="4012930512" sldId="266"/>
            <ac:picMk id="6" creationId="{A4CAB767-A9B4-DE44-A6E2-EB9B4218A932}"/>
          </ac:picMkLst>
        </pc:picChg>
        <pc:picChg chg="add del mod">
          <ac:chgData name="Martin Olexa" userId="b8d652cb-2614-403e-8bee-b19b6661b9d3" providerId="ADAL" clId="{96976D4B-48A8-894F-92B3-17DF8DF6F184}" dt="2021-11-09T13:03:09.933" v="189" actId="478"/>
          <ac:picMkLst>
            <pc:docMk/>
            <pc:sldMk cId="4012930512" sldId="266"/>
            <ac:picMk id="7" creationId="{935274B4-F283-4949-8087-853E92FED4B9}"/>
          </ac:picMkLst>
        </pc:picChg>
        <pc:picChg chg="add mod">
          <ac:chgData name="Martin Olexa" userId="b8d652cb-2614-403e-8bee-b19b6661b9d3" providerId="ADAL" clId="{96976D4B-48A8-894F-92B3-17DF8DF6F184}" dt="2021-11-09T13:03:16.754" v="192" actId="1076"/>
          <ac:picMkLst>
            <pc:docMk/>
            <pc:sldMk cId="4012930512" sldId="266"/>
            <ac:picMk id="10" creationId="{EF411DAE-477D-D24B-BBC0-438C17825A4E}"/>
          </ac:picMkLst>
        </pc:picChg>
        <pc:picChg chg="del">
          <ac:chgData name="Martin Olexa" userId="b8d652cb-2614-403e-8bee-b19b6661b9d3" providerId="ADAL" clId="{96976D4B-48A8-894F-92B3-17DF8DF6F184}" dt="2021-11-09T12:55:31.951" v="164" actId="478"/>
          <ac:picMkLst>
            <pc:docMk/>
            <pc:sldMk cId="4012930512" sldId="266"/>
            <ac:picMk id="2050" creationId="{04FBF8F0-33E7-B747-8791-412E124AC695}"/>
          </ac:picMkLst>
        </pc:picChg>
      </pc:sldChg>
      <pc:sldChg chg="addSp delSp modSp del mod">
        <pc:chgData name="Martin Olexa" userId="b8d652cb-2614-403e-8bee-b19b6661b9d3" providerId="ADAL" clId="{96976D4B-48A8-894F-92B3-17DF8DF6F184}" dt="2021-11-09T13:58:34.934" v="414" actId="2696"/>
        <pc:sldMkLst>
          <pc:docMk/>
          <pc:sldMk cId="2858223883" sldId="267"/>
        </pc:sldMkLst>
        <pc:picChg chg="add del mod">
          <ac:chgData name="Martin Olexa" userId="b8d652cb-2614-403e-8bee-b19b6661b9d3" providerId="ADAL" clId="{96976D4B-48A8-894F-92B3-17DF8DF6F184}" dt="2021-11-09T13:58:31.848" v="413" actId="478"/>
          <ac:picMkLst>
            <pc:docMk/>
            <pc:sldMk cId="2858223883" sldId="267"/>
            <ac:picMk id="4" creationId="{0CA485AD-10ED-A844-AC70-7E360A302918}"/>
          </ac:picMkLst>
        </pc:picChg>
      </pc:sldChg>
      <pc:sldChg chg="addSp delSp modSp mod ord">
        <pc:chgData name="Martin Olexa" userId="b8d652cb-2614-403e-8bee-b19b6661b9d3" providerId="ADAL" clId="{96976D4B-48A8-894F-92B3-17DF8DF6F184}" dt="2021-11-09T12:42:59.296" v="128"/>
        <pc:sldMkLst>
          <pc:docMk/>
          <pc:sldMk cId="3420225549" sldId="268"/>
        </pc:sldMkLst>
        <pc:spChg chg="del">
          <ac:chgData name="Martin Olexa" userId="b8d652cb-2614-403e-8bee-b19b6661b9d3" providerId="ADAL" clId="{96976D4B-48A8-894F-92B3-17DF8DF6F184}" dt="2021-11-09T12:33:53.152" v="7"/>
          <ac:spMkLst>
            <pc:docMk/>
            <pc:sldMk cId="3420225549" sldId="268"/>
            <ac:spMk id="3" creationId="{E3653797-652E-6B49-BEE4-3F8037746EF6}"/>
          </ac:spMkLst>
        </pc:spChg>
        <pc:spChg chg="add del mod">
          <ac:chgData name="Martin Olexa" userId="b8d652cb-2614-403e-8bee-b19b6661b9d3" providerId="ADAL" clId="{96976D4B-48A8-894F-92B3-17DF8DF6F184}" dt="2021-11-09T12:42:59.296" v="128"/>
          <ac:spMkLst>
            <pc:docMk/>
            <pc:sldMk cId="3420225549" sldId="268"/>
            <ac:spMk id="7" creationId="{BE929294-E7BE-E247-9AA8-0A4E6C7FDBF6}"/>
          </ac:spMkLst>
        </pc:spChg>
        <pc:picChg chg="del">
          <ac:chgData name="Martin Olexa" userId="b8d652cb-2614-403e-8bee-b19b6661b9d3" providerId="ADAL" clId="{96976D4B-48A8-894F-92B3-17DF8DF6F184}" dt="2021-11-09T12:33:51.557" v="6" actId="478"/>
          <ac:picMkLst>
            <pc:docMk/>
            <pc:sldMk cId="3420225549" sldId="268"/>
            <ac:picMk id="4" creationId="{1BD5628C-9A38-7F4B-B435-457382643CFF}"/>
          </ac:picMkLst>
        </pc:picChg>
        <pc:picChg chg="add del mod">
          <ac:chgData name="Martin Olexa" userId="b8d652cb-2614-403e-8bee-b19b6661b9d3" providerId="ADAL" clId="{96976D4B-48A8-894F-92B3-17DF8DF6F184}" dt="2021-11-09T12:42:51.736" v="125" actId="478"/>
          <ac:picMkLst>
            <pc:docMk/>
            <pc:sldMk cId="3420225549" sldId="268"/>
            <ac:picMk id="5" creationId="{918C3AAA-89A1-7B46-9F54-30F57A6876B3}"/>
          </ac:picMkLst>
        </pc:picChg>
        <pc:picChg chg="add del">
          <ac:chgData name="Martin Olexa" userId="b8d652cb-2614-403e-8bee-b19b6661b9d3" providerId="ADAL" clId="{96976D4B-48A8-894F-92B3-17DF8DF6F184}" dt="2021-11-09T12:42:54.485" v="127"/>
          <ac:picMkLst>
            <pc:docMk/>
            <pc:sldMk cId="3420225549" sldId="268"/>
            <ac:picMk id="8" creationId="{59DF1940-4D03-174E-B080-5194D27BFCEA}"/>
          </ac:picMkLst>
        </pc:picChg>
        <pc:picChg chg="add mod">
          <ac:chgData name="Martin Olexa" userId="b8d652cb-2614-403e-8bee-b19b6661b9d3" providerId="ADAL" clId="{96976D4B-48A8-894F-92B3-17DF8DF6F184}" dt="2021-11-09T12:42:59.296" v="128"/>
          <ac:picMkLst>
            <pc:docMk/>
            <pc:sldMk cId="3420225549" sldId="268"/>
            <ac:picMk id="9" creationId="{435A25DB-0C84-8140-A9F5-7D8862813A1B}"/>
          </ac:picMkLst>
        </pc:picChg>
      </pc:sldChg>
      <pc:sldChg chg="addSp delSp modSp new mod modNotesTx">
        <pc:chgData name="Martin Olexa" userId="b8d652cb-2614-403e-8bee-b19b6661b9d3" providerId="ADAL" clId="{96976D4B-48A8-894F-92B3-17DF8DF6F184}" dt="2021-11-15T19:28:50.799" v="2791" actId="20577"/>
        <pc:sldMkLst>
          <pc:docMk/>
          <pc:sldMk cId="1749942049" sldId="269"/>
        </pc:sldMkLst>
        <pc:spChg chg="del">
          <ac:chgData name="Martin Olexa" userId="b8d652cb-2614-403e-8bee-b19b6661b9d3" providerId="ADAL" clId="{96976D4B-48A8-894F-92B3-17DF8DF6F184}" dt="2021-11-09T12:35:53.138" v="17"/>
          <ac:spMkLst>
            <pc:docMk/>
            <pc:sldMk cId="1749942049" sldId="269"/>
            <ac:spMk id="3" creationId="{5E9EAAF0-F5D1-1B4F-991D-60D952D81AE2}"/>
          </ac:spMkLst>
        </pc:spChg>
        <pc:spChg chg="add del mod">
          <ac:chgData name="Martin Olexa" userId="b8d652cb-2614-403e-8bee-b19b6661b9d3" providerId="ADAL" clId="{96976D4B-48A8-894F-92B3-17DF8DF6F184}" dt="2021-11-09T12:43:43.630" v="135"/>
          <ac:spMkLst>
            <pc:docMk/>
            <pc:sldMk cId="1749942049" sldId="269"/>
            <ac:spMk id="9" creationId="{49A11D11-4FF4-8C40-B549-234F971F482E}"/>
          </ac:spMkLst>
        </pc:spChg>
        <pc:picChg chg="add del mod">
          <ac:chgData name="Martin Olexa" userId="b8d652cb-2614-403e-8bee-b19b6661b9d3" providerId="ADAL" clId="{96976D4B-48A8-894F-92B3-17DF8DF6F184}" dt="2021-11-09T12:34:02.899" v="10" actId="478"/>
          <ac:picMkLst>
            <pc:docMk/>
            <pc:sldMk cId="1749942049" sldId="269"/>
            <ac:picMk id="4" creationId="{B0F365E7-609E-B24D-B195-CECCA4BC9049}"/>
          </ac:picMkLst>
        </pc:picChg>
        <pc:picChg chg="add del mod">
          <ac:chgData name="Martin Olexa" userId="b8d652cb-2614-403e-8bee-b19b6661b9d3" providerId="ADAL" clId="{96976D4B-48A8-894F-92B3-17DF8DF6F184}" dt="2021-11-09T12:35:51.725" v="16" actId="478"/>
          <ac:picMkLst>
            <pc:docMk/>
            <pc:sldMk cId="1749942049" sldId="269"/>
            <ac:picMk id="5" creationId="{E80D346A-FFF8-BC49-8EDA-F735925599EA}"/>
          </ac:picMkLst>
        </pc:picChg>
        <pc:picChg chg="add del">
          <ac:chgData name="Martin Olexa" userId="b8d652cb-2614-403e-8bee-b19b6661b9d3" providerId="ADAL" clId="{96976D4B-48A8-894F-92B3-17DF8DF6F184}" dt="2021-11-09T12:34:46.370" v="15" actId="478"/>
          <ac:picMkLst>
            <pc:docMk/>
            <pc:sldMk cId="1749942049" sldId="269"/>
            <ac:picMk id="6" creationId="{8CA0D99E-3A9D-B743-BD35-A6595B853BB9}"/>
          </ac:picMkLst>
        </pc:picChg>
        <pc:picChg chg="add del mod">
          <ac:chgData name="Martin Olexa" userId="b8d652cb-2614-403e-8bee-b19b6661b9d3" providerId="ADAL" clId="{96976D4B-48A8-894F-92B3-17DF8DF6F184}" dt="2021-11-09T12:43:42.052" v="134" actId="478"/>
          <ac:picMkLst>
            <pc:docMk/>
            <pc:sldMk cId="1749942049" sldId="269"/>
            <ac:picMk id="7" creationId="{F2F9B113-509F-3E4C-B8E2-87F126A6CD2C}"/>
          </ac:picMkLst>
        </pc:picChg>
        <pc:picChg chg="add mod">
          <ac:chgData name="Martin Olexa" userId="b8d652cb-2614-403e-8bee-b19b6661b9d3" providerId="ADAL" clId="{96976D4B-48A8-894F-92B3-17DF8DF6F184}" dt="2021-11-09T12:44:01.763" v="143" actId="1037"/>
          <ac:picMkLst>
            <pc:docMk/>
            <pc:sldMk cId="1749942049" sldId="269"/>
            <ac:picMk id="10" creationId="{9A0C025E-11DB-C946-8C88-E75D1F7639BE}"/>
          </ac:picMkLst>
        </pc:picChg>
      </pc:sldChg>
      <pc:sldChg chg="add del">
        <pc:chgData name="Martin Olexa" userId="b8d652cb-2614-403e-8bee-b19b6661b9d3" providerId="ADAL" clId="{96976D4B-48A8-894F-92B3-17DF8DF6F184}" dt="2021-11-09T12:31:11.820" v="1" actId="2696"/>
        <pc:sldMkLst>
          <pc:docMk/>
          <pc:sldMk cId="3810598303" sldId="269"/>
        </pc:sldMkLst>
      </pc:sldChg>
      <pc:sldChg chg="addSp delSp modSp new mod modNotesTx">
        <pc:chgData name="Martin Olexa" userId="b8d652cb-2614-403e-8bee-b19b6661b9d3" providerId="ADAL" clId="{96976D4B-48A8-894F-92B3-17DF8DF6F184}" dt="2021-11-15T18:26:13.686" v="1272" actId="20577"/>
        <pc:sldMkLst>
          <pc:docMk/>
          <pc:sldMk cId="712614441" sldId="270"/>
        </pc:sldMkLst>
        <pc:spChg chg="del">
          <ac:chgData name="Martin Olexa" userId="b8d652cb-2614-403e-8bee-b19b6661b9d3" providerId="ADAL" clId="{96976D4B-48A8-894F-92B3-17DF8DF6F184}" dt="2021-11-09T12:36:37.101" v="22"/>
          <ac:spMkLst>
            <pc:docMk/>
            <pc:sldMk cId="712614441" sldId="270"/>
            <ac:spMk id="3" creationId="{24528D4F-DE26-5E41-B223-C4D3A385AF16}"/>
          </ac:spMkLst>
        </pc:spChg>
        <pc:spChg chg="add del mod">
          <ac:chgData name="Martin Olexa" userId="b8d652cb-2614-403e-8bee-b19b6661b9d3" providerId="ADAL" clId="{96976D4B-48A8-894F-92B3-17DF8DF6F184}" dt="2021-11-09T12:43:32.393" v="133"/>
          <ac:spMkLst>
            <pc:docMk/>
            <pc:sldMk cId="712614441" sldId="270"/>
            <ac:spMk id="7" creationId="{8FDF5C23-D989-C84D-9AA6-AC66A57C9574}"/>
          </ac:spMkLst>
        </pc:spChg>
        <pc:spChg chg="add del mod">
          <ac:chgData name="Martin Olexa" userId="b8d652cb-2614-403e-8bee-b19b6661b9d3" providerId="ADAL" clId="{96976D4B-48A8-894F-92B3-17DF8DF6F184}" dt="2021-11-09T14:16:03.408" v="522" actId="478"/>
          <ac:spMkLst>
            <pc:docMk/>
            <pc:sldMk cId="712614441" sldId="270"/>
            <ac:spMk id="10" creationId="{B20DC9C5-4B11-5941-9427-D263BCE23643}"/>
          </ac:spMkLst>
        </pc:spChg>
        <pc:picChg chg="add del mod">
          <ac:chgData name="Martin Olexa" userId="b8d652cb-2614-403e-8bee-b19b6661b9d3" providerId="ADAL" clId="{96976D4B-48A8-894F-92B3-17DF8DF6F184}" dt="2021-11-09T12:36:35.796" v="21" actId="478"/>
          <ac:picMkLst>
            <pc:docMk/>
            <pc:sldMk cId="712614441" sldId="270"/>
            <ac:picMk id="4" creationId="{A771E0B3-7512-394A-B620-C3FF18102494}"/>
          </ac:picMkLst>
        </pc:picChg>
        <pc:picChg chg="add del mod">
          <ac:chgData name="Martin Olexa" userId="b8d652cb-2614-403e-8bee-b19b6661b9d3" providerId="ADAL" clId="{96976D4B-48A8-894F-92B3-17DF8DF6F184}" dt="2021-11-09T12:43:29.936" v="132" actId="478"/>
          <ac:picMkLst>
            <pc:docMk/>
            <pc:sldMk cId="712614441" sldId="270"/>
            <ac:picMk id="5" creationId="{98CFFF1B-D603-974F-822F-12BE7D79CC11}"/>
          </ac:picMkLst>
        </pc:picChg>
        <pc:picChg chg="add del mod">
          <ac:chgData name="Martin Olexa" userId="b8d652cb-2614-403e-8bee-b19b6661b9d3" providerId="ADAL" clId="{96976D4B-48A8-894F-92B3-17DF8DF6F184}" dt="2021-11-09T14:16:03.408" v="522" actId="478"/>
          <ac:picMkLst>
            <pc:docMk/>
            <pc:sldMk cId="712614441" sldId="270"/>
            <ac:picMk id="8" creationId="{1B45DA77-C461-5F4D-B618-06D151BBFC9B}"/>
          </ac:picMkLst>
        </pc:picChg>
        <pc:picChg chg="add del">
          <ac:chgData name="Martin Olexa" userId="b8d652cb-2614-403e-8bee-b19b6661b9d3" providerId="ADAL" clId="{96976D4B-48A8-894F-92B3-17DF8DF6F184}" dt="2021-11-09T14:16:02.787" v="521"/>
          <ac:picMkLst>
            <pc:docMk/>
            <pc:sldMk cId="712614441" sldId="270"/>
            <ac:picMk id="11" creationId="{DFB86C08-72F1-6147-B940-9686EE0CA4D1}"/>
          </ac:picMkLst>
        </pc:picChg>
      </pc:sldChg>
      <pc:sldChg chg="addSp delSp modSp new mod modNotesTx">
        <pc:chgData name="Martin Olexa" userId="b8d652cb-2614-403e-8bee-b19b6661b9d3" providerId="ADAL" clId="{96976D4B-48A8-894F-92B3-17DF8DF6F184}" dt="2021-11-15T19:29:29.618" v="2821" actId="20577"/>
        <pc:sldMkLst>
          <pc:docMk/>
          <pc:sldMk cId="2145719312" sldId="271"/>
        </pc:sldMkLst>
        <pc:spChg chg="del">
          <ac:chgData name="Martin Olexa" userId="b8d652cb-2614-403e-8bee-b19b6661b9d3" providerId="ADAL" clId="{96976D4B-48A8-894F-92B3-17DF8DF6F184}" dt="2021-11-09T12:43:22.596" v="131"/>
          <ac:spMkLst>
            <pc:docMk/>
            <pc:sldMk cId="2145719312" sldId="271"/>
            <ac:spMk id="3" creationId="{40FF99F0-5026-0545-852C-B39EB89E96D6}"/>
          </ac:spMkLst>
        </pc:spChg>
        <pc:picChg chg="add del mod">
          <ac:chgData name="Martin Olexa" userId="b8d652cb-2614-403e-8bee-b19b6661b9d3" providerId="ADAL" clId="{96976D4B-48A8-894F-92B3-17DF8DF6F184}" dt="2021-11-09T12:43:16.249" v="130" actId="478"/>
          <ac:picMkLst>
            <pc:docMk/>
            <pc:sldMk cId="2145719312" sldId="271"/>
            <ac:picMk id="4" creationId="{17E05BB5-4CE4-9643-9ACC-E51BD754E776}"/>
          </ac:picMkLst>
        </pc:picChg>
        <pc:picChg chg="add mod">
          <ac:chgData name="Martin Olexa" userId="b8d652cb-2614-403e-8bee-b19b6661b9d3" providerId="ADAL" clId="{96976D4B-48A8-894F-92B3-17DF8DF6F184}" dt="2021-11-09T12:43:22.596" v="131"/>
          <ac:picMkLst>
            <pc:docMk/>
            <pc:sldMk cId="2145719312" sldId="271"/>
            <ac:picMk id="5" creationId="{798D63F9-EB21-FD4C-BC92-5DB65D9AAE96}"/>
          </ac:picMkLst>
        </pc:picChg>
      </pc:sldChg>
      <pc:sldChg chg="addSp delSp modSp new mod ord modNotesTx">
        <pc:chgData name="Martin Olexa" userId="b8d652cb-2614-403e-8bee-b19b6661b9d3" providerId="ADAL" clId="{96976D4B-48A8-894F-92B3-17DF8DF6F184}" dt="2021-11-15T19:33:37.834" v="3130" actId="20577"/>
        <pc:sldMkLst>
          <pc:docMk/>
          <pc:sldMk cId="1159982968" sldId="272"/>
        </pc:sldMkLst>
        <pc:spChg chg="add del">
          <ac:chgData name="Martin Olexa" userId="b8d652cb-2614-403e-8bee-b19b6661b9d3" providerId="ADAL" clId="{96976D4B-48A8-894F-92B3-17DF8DF6F184}" dt="2021-11-09T12:42:42.830" v="124"/>
          <ac:spMkLst>
            <pc:docMk/>
            <pc:sldMk cId="1159982968" sldId="272"/>
            <ac:spMk id="3" creationId="{6A6F3F63-2A71-4D44-A276-E52B9A524A24}"/>
          </ac:spMkLst>
        </pc:spChg>
        <pc:picChg chg="add del mod">
          <ac:chgData name="Martin Olexa" userId="b8d652cb-2614-403e-8bee-b19b6661b9d3" providerId="ADAL" clId="{96976D4B-48A8-894F-92B3-17DF8DF6F184}" dt="2021-11-09T12:42:38.592" v="122"/>
          <ac:picMkLst>
            <pc:docMk/>
            <pc:sldMk cId="1159982968" sldId="272"/>
            <ac:picMk id="4" creationId="{C8641564-B7CE-744D-B46D-3D28B1B9742C}"/>
          </ac:picMkLst>
        </pc:picChg>
        <pc:picChg chg="add mod">
          <ac:chgData name="Martin Olexa" userId="b8d652cb-2614-403e-8bee-b19b6661b9d3" providerId="ADAL" clId="{96976D4B-48A8-894F-92B3-17DF8DF6F184}" dt="2021-11-09T12:42:42.830" v="124"/>
          <ac:picMkLst>
            <pc:docMk/>
            <pc:sldMk cId="1159982968" sldId="272"/>
            <ac:picMk id="5" creationId="{CFF8DE2C-9EBB-B14A-A16D-CD12EC6FC64E}"/>
          </ac:picMkLst>
        </pc:picChg>
      </pc:sldChg>
      <pc:sldChg chg="addSp modSp new mod modNotesTx">
        <pc:chgData name="Martin Olexa" userId="b8d652cb-2614-403e-8bee-b19b6661b9d3" providerId="ADAL" clId="{96976D4B-48A8-894F-92B3-17DF8DF6F184}" dt="2021-11-15T19:21:32.983" v="2675" actId="20577"/>
        <pc:sldMkLst>
          <pc:docMk/>
          <pc:sldMk cId="1316640396" sldId="273"/>
        </pc:sldMkLst>
        <pc:picChg chg="add mod">
          <ac:chgData name="Martin Olexa" userId="b8d652cb-2614-403e-8bee-b19b6661b9d3" providerId="ADAL" clId="{96976D4B-48A8-894F-92B3-17DF8DF6F184}" dt="2021-11-09T13:45:08.455" v="399" actId="1076"/>
          <ac:picMkLst>
            <pc:docMk/>
            <pc:sldMk cId="1316640396" sldId="273"/>
            <ac:picMk id="4" creationId="{6145E277-DA9E-1D45-B11F-03F717FEFD86}"/>
          </ac:picMkLst>
        </pc:picChg>
      </pc:sldChg>
      <pc:sldChg chg="modSp add mod ord modAnim">
        <pc:chgData name="Martin Olexa" userId="b8d652cb-2614-403e-8bee-b19b6661b9d3" providerId="ADAL" clId="{96976D4B-48A8-894F-92B3-17DF8DF6F184}" dt="2021-11-15T19:35:02.462" v="3132" actId="20577"/>
        <pc:sldMkLst>
          <pc:docMk/>
          <pc:sldMk cId="4025241318" sldId="274"/>
        </pc:sldMkLst>
        <pc:spChg chg="mod">
          <ac:chgData name="Martin Olexa" userId="b8d652cb-2614-403e-8bee-b19b6661b9d3" providerId="ADAL" clId="{96976D4B-48A8-894F-92B3-17DF8DF6F184}" dt="2021-11-15T18:36:08.393" v="1929" actId="20577"/>
          <ac:spMkLst>
            <pc:docMk/>
            <pc:sldMk cId="4025241318" sldId="274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1-11-15T19:35:02.462" v="3132" actId="20577"/>
          <ac:graphicFrameMkLst>
            <pc:docMk/>
            <pc:sldMk cId="4025241318" sldId="274"/>
            <ac:graphicFrameMk id="32" creationId="{B7B3A879-65F1-4046-8275-1771113948B0}"/>
          </ac:graphicFrameMkLst>
        </pc:graphicFrameChg>
      </pc:sldChg>
      <pc:sldChg chg="addSp delSp modSp new mod setBg">
        <pc:chgData name="Martin Olexa" userId="b8d652cb-2614-403e-8bee-b19b6661b9d3" providerId="ADAL" clId="{96976D4B-48A8-894F-92B3-17DF8DF6F184}" dt="2021-11-15T19:41:57.851" v="3212" actId="26606"/>
        <pc:sldMkLst>
          <pc:docMk/>
          <pc:sldMk cId="1414403561" sldId="275"/>
        </pc:sldMkLst>
        <pc:spChg chg="add del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2" creationId="{F78401EB-3402-3F4A-BC9C-D440C0904429}"/>
          </ac:spMkLst>
        </pc:spChg>
        <pc:spChg chg="del mod">
          <ac:chgData name="Martin Olexa" userId="b8d652cb-2614-403e-8bee-b19b6661b9d3" providerId="ADAL" clId="{96976D4B-48A8-894F-92B3-17DF8DF6F184}" dt="2021-11-09T14:16:17.483" v="524"/>
          <ac:spMkLst>
            <pc:docMk/>
            <pc:sldMk cId="1414403561" sldId="275"/>
            <ac:spMk id="3" creationId="{D9135D6F-0122-A045-98ED-5A461A0E4B83}"/>
          </ac:spMkLst>
        </pc:spChg>
        <pc:spChg chg="add del mod">
          <ac:chgData name="Martin Olexa" userId="b8d652cb-2614-403e-8bee-b19b6661b9d3" providerId="ADAL" clId="{96976D4B-48A8-894F-92B3-17DF8DF6F184}" dt="2021-11-15T19:40:49.990" v="3206" actId="478"/>
          <ac:spMkLst>
            <pc:docMk/>
            <pc:sldMk cId="1414403561" sldId="275"/>
            <ac:spMk id="5" creationId="{269D96BF-8AF5-A24E-9FD7-E6F0D23AA75D}"/>
          </ac:spMkLst>
        </pc:spChg>
        <pc:spChg chg="add del mod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7" creationId="{3624045F-4B05-6744-8B00-377FB11ACC77}"/>
          </ac:spMkLst>
        </pc:spChg>
        <pc:spChg chg="add del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13" creationId="{42A4FC2C-047E-45A5-965D-8E1E3BF09BC6}"/>
          </ac:spMkLst>
        </pc:spChg>
        <pc:picChg chg="add del mod">
          <ac:chgData name="Martin Olexa" userId="b8d652cb-2614-403e-8bee-b19b6661b9d3" providerId="ADAL" clId="{96976D4B-48A8-894F-92B3-17DF8DF6F184}" dt="2021-11-15T19:41:45.915" v="3207" actId="478"/>
          <ac:picMkLst>
            <pc:docMk/>
            <pc:sldMk cId="1414403561" sldId="275"/>
            <ac:picMk id="4" creationId="{1BAF0DD5-D61E-674D-A92C-E1953268C833}"/>
          </ac:picMkLst>
        </pc:picChg>
        <pc:picChg chg="add mod">
          <ac:chgData name="Martin Olexa" userId="b8d652cb-2614-403e-8bee-b19b6661b9d3" providerId="ADAL" clId="{96976D4B-48A8-894F-92B3-17DF8DF6F184}" dt="2021-11-15T19:41:57.851" v="3212" actId="26606"/>
          <ac:picMkLst>
            <pc:docMk/>
            <pc:sldMk cId="1414403561" sldId="275"/>
            <ac:picMk id="8" creationId="{54E0863B-43CF-204F-B087-743EF90FB189}"/>
          </ac:picMkLst>
        </pc:picChg>
      </pc:sldChg>
      <pc:sldChg chg="addSp delSp modSp add mod ord delAnim modAnim modNotesTx">
        <pc:chgData name="Martin Olexa" userId="b8d652cb-2614-403e-8bee-b19b6661b9d3" providerId="ADAL" clId="{96976D4B-48A8-894F-92B3-17DF8DF6F184}" dt="2021-11-15T19:40:25.189" v="3203" actId="20577"/>
        <pc:sldMkLst>
          <pc:docMk/>
          <pc:sldMk cId="568997150" sldId="276"/>
        </pc:sldMkLst>
        <pc:spChg chg="mod">
          <ac:chgData name="Martin Olexa" userId="b8d652cb-2614-403e-8bee-b19b6661b9d3" providerId="ADAL" clId="{96976D4B-48A8-894F-92B3-17DF8DF6F184}" dt="2021-11-09T13:49:21.372" v="412" actId="20577"/>
          <ac:spMkLst>
            <pc:docMk/>
            <pc:sldMk cId="568997150" sldId="276"/>
            <ac:spMk id="2" creationId="{BBEBC4FE-E17F-2045-86ED-12FDED86AF91}"/>
          </ac:spMkLst>
        </pc:spChg>
        <pc:spChg chg="add mod">
          <ac:chgData name="Martin Olexa" userId="b8d652cb-2614-403e-8bee-b19b6661b9d3" providerId="ADAL" clId="{96976D4B-48A8-894F-92B3-17DF8DF6F184}" dt="2021-11-09T14:08:54.190" v="518" actId="478"/>
          <ac:spMkLst>
            <pc:docMk/>
            <pc:sldMk cId="568997150" sldId="276"/>
            <ac:spMk id="4" creationId="{5AB2B844-B56F-D645-9457-48DB8E58A012}"/>
          </ac:spMkLst>
        </pc:spChg>
        <pc:graphicFrameChg chg="del mod">
          <ac:chgData name="Martin Olexa" userId="b8d652cb-2614-403e-8bee-b19b6661b9d3" providerId="ADAL" clId="{96976D4B-48A8-894F-92B3-17DF8DF6F184}" dt="2021-11-09T14:08:54.190" v="518" actId="478"/>
          <ac:graphicFrameMkLst>
            <pc:docMk/>
            <pc:sldMk cId="568997150" sldId="276"/>
            <ac:graphicFrameMk id="32" creationId="{B7B3A879-65F1-4046-8275-1771113948B0}"/>
          </ac:graphicFrameMkLst>
        </pc:graphicFrameChg>
      </pc:sldChg>
      <pc:sldChg chg="addSp delSp modSp add mod ord delAnim">
        <pc:chgData name="Martin Olexa" userId="b8d652cb-2614-403e-8bee-b19b6661b9d3" providerId="ADAL" clId="{96976D4B-48A8-894F-92B3-17DF8DF6F184}" dt="2021-11-09T14:08:43.449" v="517" actId="478"/>
        <pc:sldMkLst>
          <pc:docMk/>
          <pc:sldMk cId="1696926708" sldId="277"/>
        </pc:sldMkLst>
        <pc:spChg chg="add mod">
          <ac:chgData name="Martin Olexa" userId="b8d652cb-2614-403e-8bee-b19b6661b9d3" providerId="ADAL" clId="{96976D4B-48A8-894F-92B3-17DF8DF6F184}" dt="2021-11-09T14:08:43.449" v="517" actId="478"/>
          <ac:spMkLst>
            <pc:docMk/>
            <pc:sldMk cId="1696926708" sldId="277"/>
            <ac:spMk id="4" creationId="{501B7CB1-20D7-2C40-A40E-4B16B9C70E8C}"/>
          </ac:spMkLst>
        </pc:spChg>
        <pc:graphicFrameChg chg="del">
          <ac:chgData name="Martin Olexa" userId="b8d652cb-2614-403e-8bee-b19b6661b9d3" providerId="ADAL" clId="{96976D4B-48A8-894F-92B3-17DF8DF6F184}" dt="2021-11-09T14:08:43.449" v="517" actId="478"/>
          <ac:graphicFrameMkLst>
            <pc:docMk/>
            <pc:sldMk cId="1696926708" sldId="277"/>
            <ac:graphicFrameMk id="32" creationId="{B7B3A879-65F1-4046-8275-1771113948B0}"/>
          </ac:graphicFrameMkLst>
        </pc:graphicFrameChg>
      </pc:sldChg>
      <pc:sldChg chg="addSp delSp modSp new mod ord modNotesTx">
        <pc:chgData name="Martin Olexa" userId="b8d652cb-2614-403e-8bee-b19b6661b9d3" providerId="ADAL" clId="{96976D4B-48A8-894F-92B3-17DF8DF6F184}" dt="2021-11-15T19:40:29.073" v="3204" actId="20577"/>
        <pc:sldMkLst>
          <pc:docMk/>
          <pc:sldMk cId="2020832079" sldId="278"/>
        </pc:sldMkLst>
        <pc:spChg chg="del">
          <ac:chgData name="Martin Olexa" userId="b8d652cb-2614-403e-8bee-b19b6661b9d3" providerId="ADAL" clId="{96976D4B-48A8-894F-92B3-17DF8DF6F184}" dt="2021-11-09T14:16:40.973" v="527"/>
          <ac:spMkLst>
            <pc:docMk/>
            <pc:sldMk cId="2020832079" sldId="278"/>
            <ac:spMk id="3" creationId="{380BA4AD-6F0A-584B-9A83-7B36F4B9BD07}"/>
          </ac:spMkLst>
        </pc:spChg>
        <pc:spChg chg="add del mod">
          <ac:chgData name="Martin Olexa" userId="b8d652cb-2614-403e-8bee-b19b6661b9d3" providerId="ADAL" clId="{96976D4B-48A8-894F-92B3-17DF8DF6F184}" dt="2021-11-09T14:18:36.092" v="529"/>
          <ac:spMkLst>
            <pc:docMk/>
            <pc:sldMk cId="2020832079" sldId="278"/>
            <ac:spMk id="6" creationId="{1FB07D04-E9D0-6744-A6DB-9A70B0BA519C}"/>
          </ac:spMkLst>
        </pc:spChg>
        <pc:picChg chg="add del mod">
          <ac:chgData name="Martin Olexa" userId="b8d652cb-2614-403e-8bee-b19b6661b9d3" providerId="ADAL" clId="{96976D4B-48A8-894F-92B3-17DF8DF6F184}" dt="2021-11-09T14:18:34.012" v="528" actId="478"/>
          <ac:picMkLst>
            <pc:docMk/>
            <pc:sldMk cId="2020832079" sldId="278"/>
            <ac:picMk id="4" creationId="{32E96E00-13E5-094E-B7F9-2693F07A456D}"/>
          </ac:picMkLst>
        </pc:picChg>
        <pc:picChg chg="add mod">
          <ac:chgData name="Martin Olexa" userId="b8d652cb-2614-403e-8bee-b19b6661b9d3" providerId="ADAL" clId="{96976D4B-48A8-894F-92B3-17DF8DF6F184}" dt="2021-11-09T14:18:36.092" v="529"/>
          <ac:picMkLst>
            <pc:docMk/>
            <pc:sldMk cId="2020832079" sldId="278"/>
            <ac:picMk id="7" creationId="{FB16AC1B-D36A-9F46-8A8A-83E59744CCF3}"/>
          </ac:picMkLst>
        </pc:picChg>
      </pc:sldChg>
      <pc:sldChg chg="new del">
        <pc:chgData name="Martin Olexa" userId="b8d652cb-2614-403e-8bee-b19b6661b9d3" providerId="ADAL" clId="{96976D4B-48A8-894F-92B3-17DF8DF6F184}" dt="2021-11-09T14:20:05.160" v="538" actId="2696"/>
        <pc:sldMkLst>
          <pc:docMk/>
          <pc:sldMk cId="581588555" sldId="279"/>
        </pc:sldMkLst>
      </pc:sldChg>
      <pc:sldChg chg="add del ord">
        <pc:chgData name="Martin Olexa" userId="b8d652cb-2614-403e-8bee-b19b6661b9d3" providerId="ADAL" clId="{96976D4B-48A8-894F-92B3-17DF8DF6F184}" dt="2021-11-09T14:19:55.714" v="535" actId="2696"/>
        <pc:sldMkLst>
          <pc:docMk/>
          <pc:sldMk cId="1901334096" sldId="280"/>
        </pc:sldMkLst>
      </pc:sldChg>
      <pc:sldChg chg="modSp add mod ord modAnim">
        <pc:chgData name="Martin Olexa" userId="b8d652cb-2614-403e-8bee-b19b6661b9d3" providerId="ADAL" clId="{96976D4B-48A8-894F-92B3-17DF8DF6F184}" dt="2021-11-15T19:43:25.260" v="3265" actId="20577"/>
        <pc:sldMkLst>
          <pc:docMk/>
          <pc:sldMk cId="3803101713" sldId="280"/>
        </pc:sldMkLst>
        <pc:spChg chg="mod">
          <ac:chgData name="Martin Olexa" userId="b8d652cb-2614-403e-8bee-b19b6661b9d3" providerId="ADAL" clId="{96976D4B-48A8-894F-92B3-17DF8DF6F184}" dt="2021-11-09T14:20:08.834" v="545" actId="20577"/>
          <ac:spMkLst>
            <pc:docMk/>
            <pc:sldMk cId="3803101713" sldId="280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1-11-15T19:43:25.260" v="3265" actId="20577"/>
          <ac:graphicFrameMkLst>
            <pc:docMk/>
            <pc:sldMk cId="3803101713" sldId="280"/>
            <ac:graphicFrameMk id="32" creationId="{B7B3A879-65F1-4046-8275-1771113948B0}"/>
          </ac:graphicFrameMkLst>
        </pc:graphicFrameChg>
      </pc:sldChg>
      <pc:sldChg chg="modSp new del mod">
        <pc:chgData name="Martin Olexa" userId="b8d652cb-2614-403e-8bee-b19b6661b9d3" providerId="ADAL" clId="{96976D4B-48A8-894F-92B3-17DF8DF6F184}" dt="2021-11-15T19:45:42.380" v="3300" actId="2696"/>
        <pc:sldMkLst>
          <pc:docMk/>
          <pc:sldMk cId="51904488" sldId="281"/>
        </pc:sldMkLst>
        <pc:spChg chg="mod">
          <ac:chgData name="Martin Olexa" userId="b8d652cb-2614-403e-8bee-b19b6661b9d3" providerId="ADAL" clId="{96976D4B-48A8-894F-92B3-17DF8DF6F184}" dt="2021-11-09T14:21:47.447" v="715" actId="20577"/>
          <ac:spMkLst>
            <pc:docMk/>
            <pc:sldMk cId="51904488" sldId="281"/>
            <ac:spMk id="2" creationId="{5EB37A13-9165-0245-BF60-E99FCE75333C}"/>
          </ac:spMkLst>
        </pc:spChg>
        <pc:spChg chg="mod">
          <ac:chgData name="Martin Olexa" userId="b8d652cb-2614-403e-8bee-b19b6661b9d3" providerId="ADAL" clId="{96976D4B-48A8-894F-92B3-17DF8DF6F184}" dt="2021-11-15T15:47:55.171" v="782" actId="5793"/>
          <ac:spMkLst>
            <pc:docMk/>
            <pc:sldMk cId="51904488" sldId="281"/>
            <ac:spMk id="3" creationId="{055D3098-BC87-0547-B62E-6EE1BB2CC139}"/>
          </ac:spMkLst>
        </pc:spChg>
      </pc:sldChg>
      <pc:sldChg chg="modSp add mod modAnim modNotesTx">
        <pc:chgData name="Martin Olexa" userId="b8d652cb-2614-403e-8bee-b19b6661b9d3" providerId="ADAL" clId="{96976D4B-48A8-894F-92B3-17DF8DF6F184}" dt="2022-02-01T19:47:39.700" v="3480" actId="20577"/>
        <pc:sldMkLst>
          <pc:docMk/>
          <pc:sldMk cId="755508020" sldId="282"/>
        </pc:sldMkLst>
        <pc:spChg chg="mod">
          <ac:chgData name="Martin Olexa" userId="b8d652cb-2614-403e-8bee-b19b6661b9d3" providerId="ADAL" clId="{96976D4B-48A8-894F-92B3-17DF8DF6F184}" dt="2021-11-15T14:25:12.603" v="768" actId="20577"/>
          <ac:spMkLst>
            <pc:docMk/>
            <pc:sldMk cId="755508020" sldId="282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2-02-01T19:47:39.700" v="3480" actId="20577"/>
          <ac:graphicFrameMkLst>
            <pc:docMk/>
            <pc:sldMk cId="755508020" sldId="282"/>
            <ac:graphicFrameMk id="32" creationId="{B7B3A879-65F1-4046-8275-1771113948B0}"/>
          </ac:graphicFrameMkLst>
        </pc:graphicFrameChg>
      </pc:sldChg>
      <pc:sldChg chg="addSp delSp modSp add mod modAnim modNotesTx">
        <pc:chgData name="Martin Olexa" userId="b8d652cb-2614-403e-8bee-b19b6661b9d3" providerId="ADAL" clId="{96976D4B-48A8-894F-92B3-17DF8DF6F184}" dt="2021-11-15T18:50:06.799" v="2176" actId="20577"/>
        <pc:sldMkLst>
          <pc:docMk/>
          <pc:sldMk cId="280919893" sldId="283"/>
        </pc:sldMkLst>
        <pc:spChg chg="mod">
          <ac:chgData name="Martin Olexa" userId="b8d652cb-2614-403e-8bee-b19b6661b9d3" providerId="ADAL" clId="{96976D4B-48A8-894F-92B3-17DF8DF6F184}" dt="2021-11-15T15:48:19.434" v="794" actId="14100"/>
          <ac:spMkLst>
            <pc:docMk/>
            <pc:sldMk cId="280919893" sldId="283"/>
            <ac:spMk id="2" creationId="{BBEBC4FE-E17F-2045-86ED-12FDED86AF91}"/>
          </ac:spMkLst>
        </pc:spChg>
        <pc:spChg chg="add del mod">
          <ac:chgData name="Martin Olexa" userId="b8d652cb-2614-403e-8bee-b19b6661b9d3" providerId="ADAL" clId="{96976D4B-48A8-894F-92B3-17DF8DF6F184}" dt="2021-11-15T15:48:14.045" v="792"/>
          <ac:spMkLst>
            <pc:docMk/>
            <pc:sldMk cId="280919893" sldId="283"/>
            <ac:spMk id="3" creationId="{C8CB5E3C-AFD6-E84F-A0FB-74A893CFB308}"/>
          </ac:spMkLst>
        </pc:spChg>
        <pc:graphicFrameChg chg="mod">
          <ac:chgData name="Martin Olexa" userId="b8d652cb-2614-403e-8bee-b19b6661b9d3" providerId="ADAL" clId="{96976D4B-48A8-894F-92B3-17DF8DF6F184}" dt="2021-11-15T15:48:09.591" v="789"/>
          <ac:graphicFrameMkLst>
            <pc:docMk/>
            <pc:sldMk cId="280919893" sldId="283"/>
            <ac:graphicFrameMk id="32" creationId="{B7B3A879-65F1-4046-8275-1771113948B0}"/>
          </ac:graphicFrameMkLst>
        </pc:graphicFrameChg>
      </pc:sldChg>
      <pc:sldChg chg="add del">
        <pc:chgData name="Martin Olexa" userId="b8d652cb-2614-403e-8bee-b19b6661b9d3" providerId="ADAL" clId="{96976D4B-48A8-894F-92B3-17DF8DF6F184}" dt="2021-11-15T16:27:27.184" v="858" actId="2696"/>
        <pc:sldMkLst>
          <pc:docMk/>
          <pc:sldMk cId="1309946875" sldId="284"/>
        </pc:sldMkLst>
      </pc:sldChg>
      <pc:sldChg chg="addSp delSp modSp new mod modNotesTx">
        <pc:chgData name="Martin Olexa" userId="b8d652cb-2614-403e-8bee-b19b6661b9d3" providerId="ADAL" clId="{96976D4B-48A8-894F-92B3-17DF8DF6F184}" dt="2021-11-15T19:44:43.381" v="3288" actId="20577"/>
        <pc:sldMkLst>
          <pc:docMk/>
          <pc:sldMk cId="1777557554" sldId="284"/>
        </pc:sldMkLst>
        <pc:picChg chg="add mod">
          <ac:chgData name="Martin Olexa" userId="b8d652cb-2614-403e-8bee-b19b6661b9d3" providerId="ADAL" clId="{96976D4B-48A8-894F-92B3-17DF8DF6F184}" dt="2021-11-15T18:46:08.554" v="1965" actId="1076"/>
          <ac:picMkLst>
            <pc:docMk/>
            <pc:sldMk cId="1777557554" sldId="284"/>
            <ac:picMk id="4" creationId="{683E0C3B-5640-B446-A015-6D53004EC4BF}"/>
          </ac:picMkLst>
        </pc:picChg>
        <pc:picChg chg="add del mod">
          <ac:chgData name="Martin Olexa" userId="b8d652cb-2614-403e-8bee-b19b6661b9d3" providerId="ADAL" clId="{96976D4B-48A8-894F-92B3-17DF8DF6F184}" dt="2021-11-15T18:46:02.645" v="1962" actId="478"/>
          <ac:picMkLst>
            <pc:docMk/>
            <pc:sldMk cId="1777557554" sldId="284"/>
            <ac:picMk id="1026" creationId="{0E7D6DFA-7ED3-F942-805C-3987FF07F1AB}"/>
          </ac:picMkLst>
        </pc:picChg>
      </pc:sldChg>
      <pc:sldChg chg="new del">
        <pc:chgData name="Martin Olexa" userId="b8d652cb-2614-403e-8bee-b19b6661b9d3" providerId="ADAL" clId="{96976D4B-48A8-894F-92B3-17DF8DF6F184}" dt="2021-11-15T16:27:15.161" v="856" actId="2696"/>
        <pc:sldMkLst>
          <pc:docMk/>
          <pc:sldMk cId="2997557877" sldId="284"/>
        </pc:sldMkLst>
      </pc:sldChg>
      <pc:sldChg chg="new del">
        <pc:chgData name="Martin Olexa" userId="b8d652cb-2614-403e-8bee-b19b6661b9d3" providerId="ADAL" clId="{96976D4B-48A8-894F-92B3-17DF8DF6F184}" dt="2021-11-15T16:28:09.562" v="868" actId="2696"/>
        <pc:sldMkLst>
          <pc:docMk/>
          <pc:sldMk cId="959369268" sldId="285"/>
        </pc:sldMkLst>
      </pc:sldChg>
      <pc:sldChg chg="add del">
        <pc:chgData name="Martin Olexa" userId="b8d652cb-2614-403e-8bee-b19b6661b9d3" providerId="ADAL" clId="{96976D4B-48A8-894F-92B3-17DF8DF6F184}" dt="2021-11-15T19:26:27.926" v="2676" actId="2696"/>
        <pc:sldMkLst>
          <pc:docMk/>
          <pc:sldMk cId="2119186472" sldId="285"/>
        </pc:sldMkLst>
      </pc:sldChg>
      <pc:sldChg chg="addSp modSp new mod modNotesTx">
        <pc:chgData name="Martin Olexa" userId="b8d652cb-2614-403e-8bee-b19b6661b9d3" providerId="ADAL" clId="{96976D4B-48A8-894F-92B3-17DF8DF6F184}" dt="2021-11-15T19:37:26.466" v="3174" actId="20577"/>
        <pc:sldMkLst>
          <pc:docMk/>
          <pc:sldMk cId="1692339006" sldId="286"/>
        </pc:sldMkLst>
        <pc:picChg chg="add mod">
          <ac:chgData name="Martin Olexa" userId="b8d652cb-2614-403e-8bee-b19b6661b9d3" providerId="ADAL" clId="{96976D4B-48A8-894F-92B3-17DF8DF6F184}" dt="2021-11-15T18:40:12.237" v="1938" actId="1076"/>
          <ac:picMkLst>
            <pc:docMk/>
            <pc:sldMk cId="1692339006" sldId="286"/>
            <ac:picMk id="4" creationId="{972E910E-5843-6244-AC10-C0FB2A3A4118}"/>
          </ac:picMkLst>
        </pc:picChg>
        <pc:picChg chg="add mod">
          <ac:chgData name="Martin Olexa" userId="b8d652cb-2614-403e-8bee-b19b6661b9d3" providerId="ADAL" clId="{96976D4B-48A8-894F-92B3-17DF8DF6F184}" dt="2021-11-15T18:40:24.220" v="1940" actId="1076"/>
          <ac:picMkLst>
            <pc:docMk/>
            <pc:sldMk cId="1692339006" sldId="286"/>
            <ac:picMk id="5" creationId="{46AADE80-C09E-D341-80D5-C6A7907FB0F2}"/>
          </ac:picMkLst>
        </pc:picChg>
      </pc:sldChg>
      <pc:sldChg chg="addSp new">
        <pc:chgData name="Martin Olexa" userId="b8d652cb-2614-403e-8bee-b19b6661b9d3" providerId="ADAL" clId="{96976D4B-48A8-894F-92B3-17DF8DF6F184}" dt="2021-11-15T18:42:26.490" v="1942"/>
        <pc:sldMkLst>
          <pc:docMk/>
          <pc:sldMk cId="3482064767" sldId="287"/>
        </pc:sldMkLst>
        <pc:picChg chg="add">
          <ac:chgData name="Martin Olexa" userId="b8d652cb-2614-403e-8bee-b19b6661b9d3" providerId="ADAL" clId="{96976D4B-48A8-894F-92B3-17DF8DF6F184}" dt="2021-11-15T18:42:26.490" v="1942"/>
          <ac:picMkLst>
            <pc:docMk/>
            <pc:sldMk cId="3482064767" sldId="287"/>
            <ac:picMk id="4" creationId="{B5B583A7-932C-BD47-8A5C-13223D5E2F4B}"/>
          </ac:picMkLst>
        </pc:picChg>
      </pc:sldChg>
      <pc:sldChg chg="new del">
        <pc:chgData name="Martin Olexa" userId="b8d652cb-2614-403e-8bee-b19b6661b9d3" providerId="ADAL" clId="{96976D4B-48A8-894F-92B3-17DF8DF6F184}" dt="2021-11-15T18:46:35.254" v="1967" actId="2696"/>
        <pc:sldMkLst>
          <pc:docMk/>
          <pc:sldMk cId="1694560758" sldId="28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DFE7D-8E2B-4891-A165-E3C1CA95F2F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4B4972-7254-489F-9002-4A982606395E}">
      <dgm:prSet/>
      <dgm:spPr/>
      <dgm:t>
        <a:bodyPr/>
        <a:lstStyle/>
        <a:p>
          <a:r>
            <a:rPr lang="en-US" dirty="0" err="1"/>
            <a:t>Propojení</a:t>
          </a:r>
          <a:r>
            <a:rPr lang="en-US" dirty="0"/>
            <a:t> </a:t>
          </a:r>
          <a:r>
            <a:rPr lang="en-US" dirty="0" err="1"/>
            <a:t>platforem</a:t>
          </a:r>
          <a:r>
            <a:rPr lang="en-US" dirty="0"/>
            <a:t> a </a:t>
          </a:r>
          <a:r>
            <a:rPr lang="en-US" dirty="0" err="1"/>
            <a:t>přechod</a:t>
          </a:r>
          <a:endParaRPr lang="en-US" dirty="0"/>
        </a:p>
      </dgm:t>
    </dgm:pt>
    <dgm:pt modelId="{3B1C27D7-9B02-4823-B607-A1840F3F0080}" type="sibTrans" cxnId="{0F253F29-E74A-4EF8-99C1-2C0B63C1CAFD}">
      <dgm:prSet/>
      <dgm:spPr/>
      <dgm:t>
        <a:bodyPr/>
        <a:lstStyle/>
        <a:p>
          <a:endParaRPr lang="en-US"/>
        </a:p>
      </dgm:t>
    </dgm:pt>
    <dgm:pt modelId="{DD0C9A46-1532-4794-9C58-D949D65ECE9D}" type="parTrans" cxnId="{0F253F29-E74A-4EF8-99C1-2C0B63C1CAFD}">
      <dgm:prSet/>
      <dgm:spPr/>
      <dgm:t>
        <a:bodyPr/>
        <a:lstStyle/>
        <a:p>
          <a:endParaRPr lang="en-US"/>
        </a:p>
      </dgm:t>
    </dgm:pt>
    <dgm:pt modelId="{CFD55BAB-BF63-4830-BB33-36691695E026}">
      <dgm:prSet/>
      <dgm:spPr/>
      <dgm:t>
        <a:bodyPr/>
        <a:lstStyle/>
        <a:p>
          <a:r>
            <a:rPr lang="en-US" dirty="0"/>
            <a:t>Self service - </a:t>
          </a:r>
          <a:r>
            <a:rPr lang="en-US" dirty="0" err="1"/>
            <a:t>devops</a:t>
          </a:r>
          <a:endParaRPr lang="en-US" dirty="0"/>
        </a:p>
      </dgm:t>
    </dgm:pt>
    <dgm:pt modelId="{EC94C75C-7156-4397-ACD1-7AD3BB2CE385}" type="sibTrans" cxnId="{373177BF-E329-42B8-8596-D0DB6350AF74}">
      <dgm:prSet/>
      <dgm:spPr/>
      <dgm:t>
        <a:bodyPr/>
        <a:lstStyle/>
        <a:p>
          <a:endParaRPr lang="en-US"/>
        </a:p>
      </dgm:t>
    </dgm:pt>
    <dgm:pt modelId="{A5A3F414-5D55-4DE7-9D0F-02780336A880}" type="parTrans" cxnId="{373177BF-E329-42B8-8596-D0DB6350AF74}">
      <dgm:prSet/>
      <dgm:spPr/>
      <dgm:t>
        <a:bodyPr/>
        <a:lstStyle/>
        <a:p>
          <a:endParaRPr lang="en-US"/>
        </a:p>
      </dgm:t>
    </dgm:pt>
    <dgm:pt modelId="{F04D2CE2-A3F3-45C5-B3B2-9ACAF7622165}">
      <dgm:prSet/>
      <dgm:spPr/>
      <dgm:t>
        <a:bodyPr/>
        <a:lstStyle/>
        <a:p>
          <a:r>
            <a:rPr lang="en-US" dirty="0"/>
            <a:t>8 let Mall -&gt; Allegro</a:t>
          </a:r>
        </a:p>
      </dgm:t>
    </dgm:pt>
    <dgm:pt modelId="{29705A32-00D2-411A-840D-62B46F291178}" type="sibTrans" cxnId="{323CF9B8-4B02-444C-B927-0195A3BB40CF}">
      <dgm:prSet/>
      <dgm:spPr/>
      <dgm:t>
        <a:bodyPr/>
        <a:lstStyle/>
        <a:p>
          <a:endParaRPr lang="en-US"/>
        </a:p>
      </dgm:t>
    </dgm:pt>
    <dgm:pt modelId="{1E8D69FF-A47E-454E-8A12-D4D20AA89482}" type="parTrans" cxnId="{323CF9B8-4B02-444C-B927-0195A3BB40CF}">
      <dgm:prSet/>
      <dgm:spPr/>
      <dgm:t>
        <a:bodyPr/>
        <a:lstStyle/>
        <a:p>
          <a:endParaRPr lang="en-US"/>
        </a:p>
      </dgm:t>
    </dgm:pt>
    <dgm:pt modelId="{031EAEAA-0DED-B14F-8B98-AEF14A837BAA}">
      <dgm:prSet/>
      <dgm:spPr/>
      <dgm:t>
        <a:bodyPr/>
        <a:lstStyle/>
        <a:p>
          <a:r>
            <a:rPr lang="en-US" dirty="0"/>
            <a:t>Hybrid cloud</a:t>
          </a:r>
        </a:p>
      </dgm:t>
    </dgm:pt>
    <dgm:pt modelId="{567A0124-6662-4A41-AA4F-A8DED60AA6C6}" type="parTrans" cxnId="{E984D7A8-F2BB-754A-BFC2-AA6CD83656E3}">
      <dgm:prSet/>
      <dgm:spPr/>
      <dgm:t>
        <a:bodyPr/>
        <a:lstStyle/>
        <a:p>
          <a:endParaRPr lang="en-GB"/>
        </a:p>
      </dgm:t>
    </dgm:pt>
    <dgm:pt modelId="{AD5A66F3-C322-5845-8DCF-5D1B7C85BAC3}" type="sibTrans" cxnId="{E984D7A8-F2BB-754A-BFC2-AA6CD83656E3}">
      <dgm:prSet/>
      <dgm:spPr/>
      <dgm:t>
        <a:bodyPr/>
        <a:lstStyle/>
        <a:p>
          <a:endParaRPr lang="en-GB"/>
        </a:p>
      </dgm:t>
    </dgm:pt>
    <dgm:pt modelId="{5EE617CA-98B1-6F40-9ED2-190C00C323D6}">
      <dgm:prSet/>
      <dgm:spPr/>
      <dgm:t>
        <a:bodyPr/>
        <a:lstStyle/>
        <a:p>
          <a:r>
            <a:rPr lang="en-US" dirty="0"/>
            <a:t>Feature flags</a:t>
          </a:r>
        </a:p>
      </dgm:t>
    </dgm:pt>
    <dgm:pt modelId="{EA7D4994-9AB3-DB47-8651-85C2F8FCBFBB}" type="parTrans" cxnId="{81447138-AD32-2145-9867-E0DE31B7F94B}">
      <dgm:prSet/>
      <dgm:spPr/>
      <dgm:t>
        <a:bodyPr/>
        <a:lstStyle/>
        <a:p>
          <a:endParaRPr lang="en-GB"/>
        </a:p>
      </dgm:t>
    </dgm:pt>
    <dgm:pt modelId="{B5566CD0-E32F-BE43-A0BF-BD3E5FE242FE}" type="sibTrans" cxnId="{81447138-AD32-2145-9867-E0DE31B7F94B}">
      <dgm:prSet/>
      <dgm:spPr/>
      <dgm:t>
        <a:bodyPr/>
        <a:lstStyle/>
        <a:p>
          <a:endParaRPr lang="en-GB"/>
        </a:p>
      </dgm:t>
    </dgm:pt>
    <dgm:pt modelId="{DF5371BC-114D-3048-8F8C-084831EB18A6}">
      <dgm:prSet/>
      <dgm:spPr/>
      <dgm:t>
        <a:bodyPr/>
        <a:lstStyle/>
        <a:p>
          <a:r>
            <a:rPr lang="en-GB" dirty="0"/>
            <a:t>1300 nodes, 700 services</a:t>
          </a:r>
        </a:p>
      </dgm:t>
    </dgm:pt>
    <dgm:pt modelId="{2776FDF9-C589-9B4B-B8E0-FAEAB46F08EB}" type="parTrans" cxnId="{4EA93EE3-1697-E246-95A0-0AC63D533AB9}">
      <dgm:prSet/>
      <dgm:spPr/>
      <dgm:t>
        <a:bodyPr/>
        <a:lstStyle/>
        <a:p>
          <a:endParaRPr lang="en-GB"/>
        </a:p>
      </dgm:t>
    </dgm:pt>
    <dgm:pt modelId="{D227E42C-117D-D64A-87DE-D70C1D24DBE1}" type="sibTrans" cxnId="{4EA93EE3-1697-E246-95A0-0AC63D533AB9}">
      <dgm:prSet/>
      <dgm:spPr/>
      <dgm:t>
        <a:bodyPr/>
        <a:lstStyle/>
        <a:p>
          <a:endParaRPr lang="en-GB"/>
        </a:p>
      </dgm:t>
    </dgm:pt>
    <dgm:pt modelId="{87AAF3B4-413D-6A41-A743-75ACB6C7490C}">
      <dgm:prSet/>
      <dgm:spPr/>
      <dgm:t>
        <a:bodyPr/>
        <a:lstStyle/>
        <a:p>
          <a:r>
            <a:rPr lang="en-GB" dirty="0"/>
            <a:t>Infra </a:t>
          </a:r>
          <a:r>
            <a:rPr lang="en-GB" dirty="0" err="1"/>
            <a:t>tým</a:t>
          </a:r>
          <a:endParaRPr lang="en-GB" dirty="0"/>
        </a:p>
      </dgm:t>
    </dgm:pt>
    <dgm:pt modelId="{3558D985-0451-6F49-8EA7-18D36BDEDD43}" type="parTrans" cxnId="{C9255BAB-D126-FD43-94EF-8A73FEB09EEB}">
      <dgm:prSet/>
      <dgm:spPr/>
      <dgm:t>
        <a:bodyPr/>
        <a:lstStyle/>
        <a:p>
          <a:endParaRPr lang="en-GB"/>
        </a:p>
      </dgm:t>
    </dgm:pt>
    <dgm:pt modelId="{2BCD7876-2D45-C84D-8A4D-DE2C94EF0557}" type="sibTrans" cxnId="{C9255BAB-D126-FD43-94EF-8A73FEB09EEB}">
      <dgm:prSet/>
      <dgm:spPr/>
      <dgm:t>
        <a:bodyPr/>
        <a:lstStyle/>
        <a:p>
          <a:endParaRPr lang="en-GB"/>
        </a:p>
      </dgm:t>
    </dgm:pt>
    <dgm:pt modelId="{E7E0B4C0-829C-054E-878C-57E24A567ACD}">
      <dgm:prSet/>
      <dgm:spPr/>
      <dgm:t>
        <a:bodyPr/>
        <a:lstStyle/>
        <a:p>
          <a:r>
            <a:rPr lang="en-GB" dirty="0" err="1"/>
            <a:t>Cíl</a:t>
          </a:r>
          <a:r>
            <a:rPr lang="en-GB" dirty="0"/>
            <a:t> </a:t>
          </a:r>
          <a:r>
            <a:rPr lang="en-GB" dirty="0" err="1"/>
            <a:t>školení</a:t>
          </a:r>
          <a:endParaRPr lang="en-GB" dirty="0"/>
        </a:p>
      </dgm:t>
    </dgm:pt>
    <dgm:pt modelId="{01340BA8-37C3-5F44-9B0E-63A172662CC4}" type="parTrans" cxnId="{5F56882C-2364-9F45-B8F8-CBBFC09279EC}">
      <dgm:prSet/>
      <dgm:spPr/>
    </dgm:pt>
    <dgm:pt modelId="{F003359F-465B-3C47-A887-A634729F066D}" type="sibTrans" cxnId="{5F56882C-2364-9F45-B8F8-CBBFC09279EC}">
      <dgm:prSet/>
      <dgm:spPr/>
    </dgm:pt>
    <dgm:pt modelId="{537AE00F-4888-9847-A5C6-198FF6C5D480}">
      <dgm:prSet/>
      <dgm:spPr/>
      <dgm:t>
        <a:bodyPr/>
        <a:lstStyle/>
        <a:p>
          <a:r>
            <a:rPr lang="en-GB" dirty="0" err="1"/>
            <a:t>Účastníci</a:t>
          </a:r>
          <a:endParaRPr lang="en-GB" dirty="0"/>
        </a:p>
      </dgm:t>
    </dgm:pt>
    <dgm:pt modelId="{006EECC0-5C4E-5A4F-A90B-0C8860A9D3CF}" type="parTrans" cxnId="{97256118-7425-A847-BDBE-C9FB94163B67}">
      <dgm:prSet/>
      <dgm:spPr/>
    </dgm:pt>
    <dgm:pt modelId="{14BA061C-1A5C-EC45-8C8E-4E527FFBC68F}" type="sibTrans" cxnId="{97256118-7425-A847-BDBE-C9FB94163B67}">
      <dgm:prSet/>
      <dgm:spPr/>
    </dgm:pt>
    <dgm:pt modelId="{E996941A-E50D-2548-8738-24EC63982D46}" type="pres">
      <dgm:prSet presAssocID="{023DFE7D-8E2B-4891-A165-E3C1CA95F2FC}" presName="vert0" presStyleCnt="0">
        <dgm:presLayoutVars>
          <dgm:dir/>
          <dgm:animOne val="branch"/>
          <dgm:animLvl val="lvl"/>
        </dgm:presLayoutVars>
      </dgm:prSet>
      <dgm:spPr/>
    </dgm:pt>
    <dgm:pt modelId="{098E728F-FB3F-A045-9FC3-B172D23DF0DC}" type="pres">
      <dgm:prSet presAssocID="{F04D2CE2-A3F3-45C5-B3B2-9ACAF7622165}" presName="thickLine" presStyleLbl="alignNode1" presStyleIdx="0" presStyleCnt="9"/>
      <dgm:spPr/>
    </dgm:pt>
    <dgm:pt modelId="{FBBC3C51-E990-1D47-A8FA-968B3F44C457}" type="pres">
      <dgm:prSet presAssocID="{F04D2CE2-A3F3-45C5-B3B2-9ACAF7622165}" presName="horz1" presStyleCnt="0"/>
      <dgm:spPr/>
    </dgm:pt>
    <dgm:pt modelId="{A6B1583C-F0F3-F64C-8B8B-228D773C1D9E}" type="pres">
      <dgm:prSet presAssocID="{F04D2CE2-A3F3-45C5-B3B2-9ACAF7622165}" presName="tx1" presStyleLbl="revTx" presStyleIdx="0" presStyleCnt="9"/>
      <dgm:spPr/>
    </dgm:pt>
    <dgm:pt modelId="{1DC7B251-57DB-634D-A7EA-30F525849614}" type="pres">
      <dgm:prSet presAssocID="{F04D2CE2-A3F3-45C5-B3B2-9ACAF7622165}" presName="vert1" presStyleCnt="0"/>
      <dgm:spPr/>
    </dgm:pt>
    <dgm:pt modelId="{B2E5F5F7-6F80-CE42-85B6-3CCE956DF638}" type="pres">
      <dgm:prSet presAssocID="{87AAF3B4-413D-6A41-A743-75ACB6C7490C}" presName="thickLine" presStyleLbl="alignNode1" presStyleIdx="1" presStyleCnt="9"/>
      <dgm:spPr/>
    </dgm:pt>
    <dgm:pt modelId="{A48ED6FB-C9A2-F84A-8998-DE98700729B2}" type="pres">
      <dgm:prSet presAssocID="{87AAF3B4-413D-6A41-A743-75ACB6C7490C}" presName="horz1" presStyleCnt="0"/>
      <dgm:spPr/>
    </dgm:pt>
    <dgm:pt modelId="{51E46820-EB6F-2542-AB1F-7D12C4A9B505}" type="pres">
      <dgm:prSet presAssocID="{87AAF3B4-413D-6A41-A743-75ACB6C7490C}" presName="tx1" presStyleLbl="revTx" presStyleIdx="1" presStyleCnt="9"/>
      <dgm:spPr/>
    </dgm:pt>
    <dgm:pt modelId="{A5D5D4FF-F6C3-314A-B5EB-21F9B80DC5A2}" type="pres">
      <dgm:prSet presAssocID="{87AAF3B4-413D-6A41-A743-75ACB6C7490C}" presName="vert1" presStyleCnt="0"/>
      <dgm:spPr/>
    </dgm:pt>
    <dgm:pt modelId="{4FE63EC5-9385-D740-9BEB-845D6664262B}" type="pres">
      <dgm:prSet presAssocID="{CFD55BAB-BF63-4830-BB33-36691695E026}" presName="thickLine" presStyleLbl="alignNode1" presStyleIdx="2" presStyleCnt="9"/>
      <dgm:spPr/>
    </dgm:pt>
    <dgm:pt modelId="{400CD306-CA2D-574A-90FA-0AC0EA4D5998}" type="pres">
      <dgm:prSet presAssocID="{CFD55BAB-BF63-4830-BB33-36691695E026}" presName="horz1" presStyleCnt="0"/>
      <dgm:spPr/>
    </dgm:pt>
    <dgm:pt modelId="{5886EC87-8371-8743-98C1-67C4AB07449F}" type="pres">
      <dgm:prSet presAssocID="{CFD55BAB-BF63-4830-BB33-36691695E026}" presName="tx1" presStyleLbl="revTx" presStyleIdx="2" presStyleCnt="9"/>
      <dgm:spPr/>
    </dgm:pt>
    <dgm:pt modelId="{F8B14FBE-CD28-5043-ACAA-4D9448F92905}" type="pres">
      <dgm:prSet presAssocID="{CFD55BAB-BF63-4830-BB33-36691695E026}" presName="vert1" presStyleCnt="0"/>
      <dgm:spPr/>
    </dgm:pt>
    <dgm:pt modelId="{8511BC43-6FB7-F644-84BA-7BF50D322CD7}" type="pres">
      <dgm:prSet presAssocID="{A74B4972-7254-489F-9002-4A982606395E}" presName="thickLine" presStyleLbl="alignNode1" presStyleIdx="3" presStyleCnt="9"/>
      <dgm:spPr/>
    </dgm:pt>
    <dgm:pt modelId="{263BD252-30AD-B947-BFEA-97719E1322D4}" type="pres">
      <dgm:prSet presAssocID="{A74B4972-7254-489F-9002-4A982606395E}" presName="horz1" presStyleCnt="0"/>
      <dgm:spPr/>
    </dgm:pt>
    <dgm:pt modelId="{2D091AE4-BC3A-0342-B6FD-9764FD5A5717}" type="pres">
      <dgm:prSet presAssocID="{A74B4972-7254-489F-9002-4A982606395E}" presName="tx1" presStyleLbl="revTx" presStyleIdx="3" presStyleCnt="9"/>
      <dgm:spPr/>
    </dgm:pt>
    <dgm:pt modelId="{851A82FE-348A-C341-9F69-5BE3E7F368FD}" type="pres">
      <dgm:prSet presAssocID="{A74B4972-7254-489F-9002-4A982606395E}" presName="vert1" presStyleCnt="0"/>
      <dgm:spPr/>
    </dgm:pt>
    <dgm:pt modelId="{D366E2D8-C78B-EA4C-955F-347CB3A54D5C}" type="pres">
      <dgm:prSet presAssocID="{031EAEAA-0DED-B14F-8B98-AEF14A837BAA}" presName="thickLine" presStyleLbl="alignNode1" presStyleIdx="4" presStyleCnt="9"/>
      <dgm:spPr/>
    </dgm:pt>
    <dgm:pt modelId="{0CEF9F7D-5FE9-464D-A14F-1BF1B062B5D4}" type="pres">
      <dgm:prSet presAssocID="{031EAEAA-0DED-B14F-8B98-AEF14A837BAA}" presName="horz1" presStyleCnt="0"/>
      <dgm:spPr/>
    </dgm:pt>
    <dgm:pt modelId="{CCE38BCD-0B3C-5547-AA6F-EE0CE407249A}" type="pres">
      <dgm:prSet presAssocID="{031EAEAA-0DED-B14F-8B98-AEF14A837BAA}" presName="tx1" presStyleLbl="revTx" presStyleIdx="4" presStyleCnt="9"/>
      <dgm:spPr/>
    </dgm:pt>
    <dgm:pt modelId="{A04D49B7-52DB-AE4E-8BAD-F6F3B046265C}" type="pres">
      <dgm:prSet presAssocID="{031EAEAA-0DED-B14F-8B98-AEF14A837BAA}" presName="vert1" presStyleCnt="0"/>
      <dgm:spPr/>
    </dgm:pt>
    <dgm:pt modelId="{7FE1E650-BB7B-124F-82F7-32E7A46E78E3}" type="pres">
      <dgm:prSet presAssocID="{5EE617CA-98B1-6F40-9ED2-190C00C323D6}" presName="thickLine" presStyleLbl="alignNode1" presStyleIdx="5" presStyleCnt="9"/>
      <dgm:spPr/>
    </dgm:pt>
    <dgm:pt modelId="{F28B1E7C-056F-EC41-A68F-F9888F588ECA}" type="pres">
      <dgm:prSet presAssocID="{5EE617CA-98B1-6F40-9ED2-190C00C323D6}" presName="horz1" presStyleCnt="0"/>
      <dgm:spPr/>
    </dgm:pt>
    <dgm:pt modelId="{F335346A-1035-F446-B55C-2ED391B03A46}" type="pres">
      <dgm:prSet presAssocID="{5EE617CA-98B1-6F40-9ED2-190C00C323D6}" presName="tx1" presStyleLbl="revTx" presStyleIdx="5" presStyleCnt="9"/>
      <dgm:spPr/>
    </dgm:pt>
    <dgm:pt modelId="{6FC964E3-BD74-0942-B5AC-44A3245EE492}" type="pres">
      <dgm:prSet presAssocID="{5EE617CA-98B1-6F40-9ED2-190C00C323D6}" presName="vert1" presStyleCnt="0"/>
      <dgm:spPr/>
    </dgm:pt>
    <dgm:pt modelId="{C26A0368-5A9F-7248-8F8E-F31141332D3A}" type="pres">
      <dgm:prSet presAssocID="{DF5371BC-114D-3048-8F8C-084831EB18A6}" presName="thickLine" presStyleLbl="alignNode1" presStyleIdx="6" presStyleCnt="9"/>
      <dgm:spPr/>
    </dgm:pt>
    <dgm:pt modelId="{411384B3-328C-6E49-988C-04FDCF54BF7F}" type="pres">
      <dgm:prSet presAssocID="{DF5371BC-114D-3048-8F8C-084831EB18A6}" presName="horz1" presStyleCnt="0"/>
      <dgm:spPr/>
    </dgm:pt>
    <dgm:pt modelId="{E416779D-46B0-164F-8E9C-F493C5B7ED31}" type="pres">
      <dgm:prSet presAssocID="{DF5371BC-114D-3048-8F8C-084831EB18A6}" presName="tx1" presStyleLbl="revTx" presStyleIdx="6" presStyleCnt="9"/>
      <dgm:spPr/>
    </dgm:pt>
    <dgm:pt modelId="{D655DE49-0B89-C145-89B6-31F8ECBFE1AF}" type="pres">
      <dgm:prSet presAssocID="{DF5371BC-114D-3048-8F8C-084831EB18A6}" presName="vert1" presStyleCnt="0"/>
      <dgm:spPr/>
    </dgm:pt>
    <dgm:pt modelId="{F74A1AC5-FF23-0A4A-8BA1-3281DA92F10D}" type="pres">
      <dgm:prSet presAssocID="{E7E0B4C0-829C-054E-878C-57E24A567ACD}" presName="thickLine" presStyleLbl="alignNode1" presStyleIdx="7" presStyleCnt="9"/>
      <dgm:spPr/>
    </dgm:pt>
    <dgm:pt modelId="{2BFB9BFA-72E1-684C-B198-A6621EE1E185}" type="pres">
      <dgm:prSet presAssocID="{E7E0B4C0-829C-054E-878C-57E24A567ACD}" presName="horz1" presStyleCnt="0"/>
      <dgm:spPr/>
    </dgm:pt>
    <dgm:pt modelId="{3FCFC986-01AD-C046-8327-953CD6400276}" type="pres">
      <dgm:prSet presAssocID="{E7E0B4C0-829C-054E-878C-57E24A567ACD}" presName="tx1" presStyleLbl="revTx" presStyleIdx="7" presStyleCnt="9"/>
      <dgm:spPr/>
    </dgm:pt>
    <dgm:pt modelId="{9631CCCE-E48E-7149-9B9C-B27F273DFC52}" type="pres">
      <dgm:prSet presAssocID="{E7E0B4C0-829C-054E-878C-57E24A567ACD}" presName="vert1" presStyleCnt="0"/>
      <dgm:spPr/>
    </dgm:pt>
    <dgm:pt modelId="{B0F0A5E2-A2B6-3949-AAA8-469A73F322D0}" type="pres">
      <dgm:prSet presAssocID="{537AE00F-4888-9847-A5C6-198FF6C5D480}" presName="thickLine" presStyleLbl="alignNode1" presStyleIdx="8" presStyleCnt="9"/>
      <dgm:spPr/>
    </dgm:pt>
    <dgm:pt modelId="{21F88133-2A7B-3542-A187-79A84A8369B6}" type="pres">
      <dgm:prSet presAssocID="{537AE00F-4888-9847-A5C6-198FF6C5D480}" presName="horz1" presStyleCnt="0"/>
      <dgm:spPr/>
    </dgm:pt>
    <dgm:pt modelId="{DD0FAA12-96D4-9546-AC11-E1AA5336A66D}" type="pres">
      <dgm:prSet presAssocID="{537AE00F-4888-9847-A5C6-198FF6C5D480}" presName="tx1" presStyleLbl="revTx" presStyleIdx="8" presStyleCnt="9"/>
      <dgm:spPr/>
    </dgm:pt>
    <dgm:pt modelId="{68E0A5DC-3982-7549-B64F-29FBA0F1A606}" type="pres">
      <dgm:prSet presAssocID="{537AE00F-4888-9847-A5C6-198FF6C5D480}" presName="vert1" presStyleCnt="0"/>
      <dgm:spPr/>
    </dgm:pt>
  </dgm:ptLst>
  <dgm:cxnLst>
    <dgm:cxn modelId="{DDF32D16-25E2-FD4B-9C3C-1AA68927067E}" type="presOf" srcId="{537AE00F-4888-9847-A5C6-198FF6C5D480}" destId="{DD0FAA12-96D4-9546-AC11-E1AA5336A66D}" srcOrd="0" destOrd="0" presId="urn:microsoft.com/office/officeart/2008/layout/LinedList"/>
    <dgm:cxn modelId="{97256118-7425-A847-BDBE-C9FB94163B67}" srcId="{023DFE7D-8E2B-4891-A165-E3C1CA95F2FC}" destId="{537AE00F-4888-9847-A5C6-198FF6C5D480}" srcOrd="8" destOrd="0" parTransId="{006EECC0-5C4E-5A4F-A90B-0C8860A9D3CF}" sibTransId="{14BA061C-1A5C-EC45-8C8E-4E527FFBC68F}"/>
    <dgm:cxn modelId="{316C0E27-8636-D643-AC10-CC477E0442CE}" type="presOf" srcId="{CFD55BAB-BF63-4830-BB33-36691695E026}" destId="{5886EC87-8371-8743-98C1-67C4AB07449F}" srcOrd="0" destOrd="0" presId="urn:microsoft.com/office/officeart/2008/layout/LinedList"/>
    <dgm:cxn modelId="{0F253F29-E74A-4EF8-99C1-2C0B63C1CAFD}" srcId="{023DFE7D-8E2B-4891-A165-E3C1CA95F2FC}" destId="{A74B4972-7254-489F-9002-4A982606395E}" srcOrd="3" destOrd="0" parTransId="{DD0C9A46-1532-4794-9C58-D949D65ECE9D}" sibTransId="{3B1C27D7-9B02-4823-B607-A1840F3F0080}"/>
    <dgm:cxn modelId="{5F56882C-2364-9F45-B8F8-CBBFC09279EC}" srcId="{023DFE7D-8E2B-4891-A165-E3C1CA95F2FC}" destId="{E7E0B4C0-829C-054E-878C-57E24A567ACD}" srcOrd="7" destOrd="0" parTransId="{01340BA8-37C3-5F44-9B0E-63A172662CC4}" sibTransId="{F003359F-465B-3C47-A887-A634729F066D}"/>
    <dgm:cxn modelId="{81447138-AD32-2145-9867-E0DE31B7F94B}" srcId="{023DFE7D-8E2B-4891-A165-E3C1CA95F2FC}" destId="{5EE617CA-98B1-6F40-9ED2-190C00C323D6}" srcOrd="5" destOrd="0" parTransId="{EA7D4994-9AB3-DB47-8651-85C2F8FCBFBB}" sibTransId="{B5566CD0-E32F-BE43-A0BF-BD3E5FE242FE}"/>
    <dgm:cxn modelId="{0981BA3B-9E21-0C4C-92BD-F75626C6D7EA}" type="presOf" srcId="{023DFE7D-8E2B-4891-A165-E3C1CA95F2FC}" destId="{E996941A-E50D-2548-8738-24EC63982D46}" srcOrd="0" destOrd="0" presId="urn:microsoft.com/office/officeart/2008/layout/LinedList"/>
    <dgm:cxn modelId="{64E06A44-9543-314C-B376-2F0AE8EE2254}" type="presOf" srcId="{DF5371BC-114D-3048-8F8C-084831EB18A6}" destId="{E416779D-46B0-164F-8E9C-F493C5B7ED31}" srcOrd="0" destOrd="0" presId="urn:microsoft.com/office/officeart/2008/layout/LinedList"/>
    <dgm:cxn modelId="{19EF5E4D-4F3A-E743-AA25-33104B6810CD}" type="presOf" srcId="{E7E0B4C0-829C-054E-878C-57E24A567ACD}" destId="{3FCFC986-01AD-C046-8327-953CD6400276}" srcOrd="0" destOrd="0" presId="urn:microsoft.com/office/officeart/2008/layout/LinedList"/>
    <dgm:cxn modelId="{49CF9951-1FAE-D14E-A9B6-C97341936E4F}" type="presOf" srcId="{031EAEAA-0DED-B14F-8B98-AEF14A837BAA}" destId="{CCE38BCD-0B3C-5547-AA6F-EE0CE407249A}" srcOrd="0" destOrd="0" presId="urn:microsoft.com/office/officeart/2008/layout/LinedList"/>
    <dgm:cxn modelId="{2A841060-EF05-5042-9854-551161EB20ED}" type="presOf" srcId="{F04D2CE2-A3F3-45C5-B3B2-9ACAF7622165}" destId="{A6B1583C-F0F3-F64C-8B8B-228D773C1D9E}" srcOrd="0" destOrd="0" presId="urn:microsoft.com/office/officeart/2008/layout/LinedList"/>
    <dgm:cxn modelId="{0317F399-14E8-9541-B271-F51EDF78FB8E}" type="presOf" srcId="{87AAF3B4-413D-6A41-A743-75ACB6C7490C}" destId="{51E46820-EB6F-2542-AB1F-7D12C4A9B505}" srcOrd="0" destOrd="0" presId="urn:microsoft.com/office/officeart/2008/layout/LinedList"/>
    <dgm:cxn modelId="{926AEE9C-15C5-6842-AE70-FEB005790C89}" type="presOf" srcId="{5EE617CA-98B1-6F40-9ED2-190C00C323D6}" destId="{F335346A-1035-F446-B55C-2ED391B03A46}" srcOrd="0" destOrd="0" presId="urn:microsoft.com/office/officeart/2008/layout/LinedList"/>
    <dgm:cxn modelId="{E984D7A8-F2BB-754A-BFC2-AA6CD83656E3}" srcId="{023DFE7D-8E2B-4891-A165-E3C1CA95F2FC}" destId="{031EAEAA-0DED-B14F-8B98-AEF14A837BAA}" srcOrd="4" destOrd="0" parTransId="{567A0124-6662-4A41-AA4F-A8DED60AA6C6}" sibTransId="{AD5A66F3-C322-5845-8DCF-5D1B7C85BAC3}"/>
    <dgm:cxn modelId="{C9255BAB-D126-FD43-94EF-8A73FEB09EEB}" srcId="{023DFE7D-8E2B-4891-A165-E3C1CA95F2FC}" destId="{87AAF3B4-413D-6A41-A743-75ACB6C7490C}" srcOrd="1" destOrd="0" parTransId="{3558D985-0451-6F49-8EA7-18D36BDEDD43}" sibTransId="{2BCD7876-2D45-C84D-8A4D-DE2C94EF0557}"/>
    <dgm:cxn modelId="{323CF9B8-4B02-444C-B927-0195A3BB40CF}" srcId="{023DFE7D-8E2B-4891-A165-E3C1CA95F2FC}" destId="{F04D2CE2-A3F3-45C5-B3B2-9ACAF7622165}" srcOrd="0" destOrd="0" parTransId="{1E8D69FF-A47E-454E-8A12-D4D20AA89482}" sibTransId="{29705A32-00D2-411A-840D-62B46F291178}"/>
    <dgm:cxn modelId="{373177BF-E329-42B8-8596-D0DB6350AF74}" srcId="{023DFE7D-8E2B-4891-A165-E3C1CA95F2FC}" destId="{CFD55BAB-BF63-4830-BB33-36691695E026}" srcOrd="2" destOrd="0" parTransId="{A5A3F414-5D55-4DE7-9D0F-02780336A880}" sibTransId="{EC94C75C-7156-4397-ACD1-7AD3BB2CE385}"/>
    <dgm:cxn modelId="{391B9FD9-1755-134E-92B2-F001A3E985B3}" type="presOf" srcId="{A74B4972-7254-489F-9002-4A982606395E}" destId="{2D091AE4-BC3A-0342-B6FD-9764FD5A5717}" srcOrd="0" destOrd="0" presId="urn:microsoft.com/office/officeart/2008/layout/LinedList"/>
    <dgm:cxn modelId="{4EA93EE3-1697-E246-95A0-0AC63D533AB9}" srcId="{023DFE7D-8E2B-4891-A165-E3C1CA95F2FC}" destId="{DF5371BC-114D-3048-8F8C-084831EB18A6}" srcOrd="6" destOrd="0" parTransId="{2776FDF9-C589-9B4B-B8E0-FAEAB46F08EB}" sibTransId="{D227E42C-117D-D64A-87DE-D70C1D24DBE1}"/>
    <dgm:cxn modelId="{9E3CF858-3BFA-C248-A1B8-692235F35701}" type="presParOf" srcId="{E996941A-E50D-2548-8738-24EC63982D46}" destId="{098E728F-FB3F-A045-9FC3-B172D23DF0DC}" srcOrd="0" destOrd="0" presId="urn:microsoft.com/office/officeart/2008/layout/LinedList"/>
    <dgm:cxn modelId="{09FBFB9B-595F-484E-8A30-D997E89CEEFD}" type="presParOf" srcId="{E996941A-E50D-2548-8738-24EC63982D46}" destId="{FBBC3C51-E990-1D47-A8FA-968B3F44C457}" srcOrd="1" destOrd="0" presId="urn:microsoft.com/office/officeart/2008/layout/LinedList"/>
    <dgm:cxn modelId="{890C7045-A1A5-304D-8F31-E79D95C28BD7}" type="presParOf" srcId="{FBBC3C51-E990-1D47-A8FA-968B3F44C457}" destId="{A6B1583C-F0F3-F64C-8B8B-228D773C1D9E}" srcOrd="0" destOrd="0" presId="urn:microsoft.com/office/officeart/2008/layout/LinedList"/>
    <dgm:cxn modelId="{16D512B6-BCBE-E341-8D8D-1F98DD7C03D6}" type="presParOf" srcId="{FBBC3C51-E990-1D47-A8FA-968B3F44C457}" destId="{1DC7B251-57DB-634D-A7EA-30F525849614}" srcOrd="1" destOrd="0" presId="urn:microsoft.com/office/officeart/2008/layout/LinedList"/>
    <dgm:cxn modelId="{0685F632-7834-A449-B123-D7D92120E5D1}" type="presParOf" srcId="{E996941A-E50D-2548-8738-24EC63982D46}" destId="{B2E5F5F7-6F80-CE42-85B6-3CCE956DF638}" srcOrd="2" destOrd="0" presId="urn:microsoft.com/office/officeart/2008/layout/LinedList"/>
    <dgm:cxn modelId="{EFD80DB8-ECF1-194A-B322-B94773BB6FF3}" type="presParOf" srcId="{E996941A-E50D-2548-8738-24EC63982D46}" destId="{A48ED6FB-C9A2-F84A-8998-DE98700729B2}" srcOrd="3" destOrd="0" presId="urn:microsoft.com/office/officeart/2008/layout/LinedList"/>
    <dgm:cxn modelId="{4D702835-D972-C340-9CAE-16D386202D66}" type="presParOf" srcId="{A48ED6FB-C9A2-F84A-8998-DE98700729B2}" destId="{51E46820-EB6F-2542-AB1F-7D12C4A9B505}" srcOrd="0" destOrd="0" presId="urn:microsoft.com/office/officeart/2008/layout/LinedList"/>
    <dgm:cxn modelId="{E4C64EAC-FA22-234F-9474-47E53289B686}" type="presParOf" srcId="{A48ED6FB-C9A2-F84A-8998-DE98700729B2}" destId="{A5D5D4FF-F6C3-314A-B5EB-21F9B80DC5A2}" srcOrd="1" destOrd="0" presId="urn:microsoft.com/office/officeart/2008/layout/LinedList"/>
    <dgm:cxn modelId="{BFB562EC-225D-8343-BF31-28C08D348AA5}" type="presParOf" srcId="{E996941A-E50D-2548-8738-24EC63982D46}" destId="{4FE63EC5-9385-D740-9BEB-845D6664262B}" srcOrd="4" destOrd="0" presId="urn:microsoft.com/office/officeart/2008/layout/LinedList"/>
    <dgm:cxn modelId="{36AF90C2-C126-C24C-88FE-09D29EDD0D7F}" type="presParOf" srcId="{E996941A-E50D-2548-8738-24EC63982D46}" destId="{400CD306-CA2D-574A-90FA-0AC0EA4D5998}" srcOrd="5" destOrd="0" presId="urn:microsoft.com/office/officeart/2008/layout/LinedList"/>
    <dgm:cxn modelId="{F4339250-5F35-DD4A-AF9E-92D9A3BA8C9D}" type="presParOf" srcId="{400CD306-CA2D-574A-90FA-0AC0EA4D5998}" destId="{5886EC87-8371-8743-98C1-67C4AB07449F}" srcOrd="0" destOrd="0" presId="urn:microsoft.com/office/officeart/2008/layout/LinedList"/>
    <dgm:cxn modelId="{21D024B4-0A16-C84E-9F3D-3DF9135565A5}" type="presParOf" srcId="{400CD306-CA2D-574A-90FA-0AC0EA4D5998}" destId="{F8B14FBE-CD28-5043-ACAA-4D9448F92905}" srcOrd="1" destOrd="0" presId="urn:microsoft.com/office/officeart/2008/layout/LinedList"/>
    <dgm:cxn modelId="{E976CF17-447D-8647-9E45-F2BFF13C00D0}" type="presParOf" srcId="{E996941A-E50D-2548-8738-24EC63982D46}" destId="{8511BC43-6FB7-F644-84BA-7BF50D322CD7}" srcOrd="6" destOrd="0" presId="urn:microsoft.com/office/officeart/2008/layout/LinedList"/>
    <dgm:cxn modelId="{A6056DF5-5FB5-514A-827B-B755BAA1C6EA}" type="presParOf" srcId="{E996941A-E50D-2548-8738-24EC63982D46}" destId="{263BD252-30AD-B947-BFEA-97719E1322D4}" srcOrd="7" destOrd="0" presId="urn:microsoft.com/office/officeart/2008/layout/LinedList"/>
    <dgm:cxn modelId="{6B053AC0-7129-174D-9748-623D85C1D02C}" type="presParOf" srcId="{263BD252-30AD-B947-BFEA-97719E1322D4}" destId="{2D091AE4-BC3A-0342-B6FD-9764FD5A5717}" srcOrd="0" destOrd="0" presId="urn:microsoft.com/office/officeart/2008/layout/LinedList"/>
    <dgm:cxn modelId="{36AFC8DF-E5FB-2B4D-9F60-F04682251F74}" type="presParOf" srcId="{263BD252-30AD-B947-BFEA-97719E1322D4}" destId="{851A82FE-348A-C341-9F69-5BE3E7F368FD}" srcOrd="1" destOrd="0" presId="urn:microsoft.com/office/officeart/2008/layout/LinedList"/>
    <dgm:cxn modelId="{C6DE213A-CC18-7F41-AAF3-C84119D1C32E}" type="presParOf" srcId="{E996941A-E50D-2548-8738-24EC63982D46}" destId="{D366E2D8-C78B-EA4C-955F-347CB3A54D5C}" srcOrd="8" destOrd="0" presId="urn:microsoft.com/office/officeart/2008/layout/LinedList"/>
    <dgm:cxn modelId="{DEFCA5A0-1C4E-B841-93C1-89378E96EB75}" type="presParOf" srcId="{E996941A-E50D-2548-8738-24EC63982D46}" destId="{0CEF9F7D-5FE9-464D-A14F-1BF1B062B5D4}" srcOrd="9" destOrd="0" presId="urn:microsoft.com/office/officeart/2008/layout/LinedList"/>
    <dgm:cxn modelId="{9F8CA68F-0A35-0B41-B999-1C056F3CBF0B}" type="presParOf" srcId="{0CEF9F7D-5FE9-464D-A14F-1BF1B062B5D4}" destId="{CCE38BCD-0B3C-5547-AA6F-EE0CE407249A}" srcOrd="0" destOrd="0" presId="urn:microsoft.com/office/officeart/2008/layout/LinedList"/>
    <dgm:cxn modelId="{89855639-43D6-4043-88C7-A05CB2E15D1D}" type="presParOf" srcId="{0CEF9F7D-5FE9-464D-A14F-1BF1B062B5D4}" destId="{A04D49B7-52DB-AE4E-8BAD-F6F3B046265C}" srcOrd="1" destOrd="0" presId="urn:microsoft.com/office/officeart/2008/layout/LinedList"/>
    <dgm:cxn modelId="{3CEB6D15-B973-484C-B7D4-585AF00E917D}" type="presParOf" srcId="{E996941A-E50D-2548-8738-24EC63982D46}" destId="{7FE1E650-BB7B-124F-82F7-32E7A46E78E3}" srcOrd="10" destOrd="0" presId="urn:microsoft.com/office/officeart/2008/layout/LinedList"/>
    <dgm:cxn modelId="{371D47D8-2444-2641-ADC3-47D9FB5AE396}" type="presParOf" srcId="{E996941A-E50D-2548-8738-24EC63982D46}" destId="{F28B1E7C-056F-EC41-A68F-F9888F588ECA}" srcOrd="11" destOrd="0" presId="urn:microsoft.com/office/officeart/2008/layout/LinedList"/>
    <dgm:cxn modelId="{F39059FF-118E-0945-AE54-DC619D839279}" type="presParOf" srcId="{F28B1E7C-056F-EC41-A68F-F9888F588ECA}" destId="{F335346A-1035-F446-B55C-2ED391B03A46}" srcOrd="0" destOrd="0" presId="urn:microsoft.com/office/officeart/2008/layout/LinedList"/>
    <dgm:cxn modelId="{ED429F64-7E6E-624B-BEB1-D0361FDB6CE9}" type="presParOf" srcId="{F28B1E7C-056F-EC41-A68F-F9888F588ECA}" destId="{6FC964E3-BD74-0942-B5AC-44A3245EE492}" srcOrd="1" destOrd="0" presId="urn:microsoft.com/office/officeart/2008/layout/LinedList"/>
    <dgm:cxn modelId="{4DD137C5-9960-9648-A47B-68A1C2C7700E}" type="presParOf" srcId="{E996941A-E50D-2548-8738-24EC63982D46}" destId="{C26A0368-5A9F-7248-8F8E-F31141332D3A}" srcOrd="12" destOrd="0" presId="urn:microsoft.com/office/officeart/2008/layout/LinedList"/>
    <dgm:cxn modelId="{69FDFF19-4EDB-864D-AB99-6317D41E31CA}" type="presParOf" srcId="{E996941A-E50D-2548-8738-24EC63982D46}" destId="{411384B3-328C-6E49-988C-04FDCF54BF7F}" srcOrd="13" destOrd="0" presId="urn:microsoft.com/office/officeart/2008/layout/LinedList"/>
    <dgm:cxn modelId="{AA39C091-3CB7-AA40-9D82-0741E2052ABA}" type="presParOf" srcId="{411384B3-328C-6E49-988C-04FDCF54BF7F}" destId="{E416779D-46B0-164F-8E9C-F493C5B7ED31}" srcOrd="0" destOrd="0" presId="urn:microsoft.com/office/officeart/2008/layout/LinedList"/>
    <dgm:cxn modelId="{CBD7BBC0-982E-9441-9851-8AEEEE920573}" type="presParOf" srcId="{411384B3-328C-6E49-988C-04FDCF54BF7F}" destId="{D655DE49-0B89-C145-89B6-31F8ECBFE1AF}" srcOrd="1" destOrd="0" presId="urn:microsoft.com/office/officeart/2008/layout/LinedList"/>
    <dgm:cxn modelId="{CE1B823E-6931-BE4B-8FD3-99E9135ED95A}" type="presParOf" srcId="{E996941A-E50D-2548-8738-24EC63982D46}" destId="{F74A1AC5-FF23-0A4A-8BA1-3281DA92F10D}" srcOrd="14" destOrd="0" presId="urn:microsoft.com/office/officeart/2008/layout/LinedList"/>
    <dgm:cxn modelId="{5A6F95F0-CC10-4B4C-B80F-7621BD9A2BB8}" type="presParOf" srcId="{E996941A-E50D-2548-8738-24EC63982D46}" destId="{2BFB9BFA-72E1-684C-B198-A6621EE1E185}" srcOrd="15" destOrd="0" presId="urn:microsoft.com/office/officeart/2008/layout/LinedList"/>
    <dgm:cxn modelId="{523D8B08-81F3-C843-8B17-F6D5D4E82CC9}" type="presParOf" srcId="{2BFB9BFA-72E1-684C-B198-A6621EE1E185}" destId="{3FCFC986-01AD-C046-8327-953CD6400276}" srcOrd="0" destOrd="0" presId="urn:microsoft.com/office/officeart/2008/layout/LinedList"/>
    <dgm:cxn modelId="{913DD454-75BE-4842-B418-0E52263FB70E}" type="presParOf" srcId="{2BFB9BFA-72E1-684C-B198-A6621EE1E185}" destId="{9631CCCE-E48E-7149-9B9C-B27F273DFC52}" srcOrd="1" destOrd="0" presId="urn:microsoft.com/office/officeart/2008/layout/LinedList"/>
    <dgm:cxn modelId="{9E545E91-B5CF-BD4E-BDEB-3FCCE93A950D}" type="presParOf" srcId="{E996941A-E50D-2548-8738-24EC63982D46}" destId="{B0F0A5E2-A2B6-3949-AAA8-469A73F322D0}" srcOrd="16" destOrd="0" presId="urn:microsoft.com/office/officeart/2008/layout/LinedList"/>
    <dgm:cxn modelId="{6091A3ED-3ECF-8A4F-832B-DEF54BDD0235}" type="presParOf" srcId="{E996941A-E50D-2548-8738-24EC63982D46}" destId="{21F88133-2A7B-3542-A187-79A84A8369B6}" srcOrd="17" destOrd="0" presId="urn:microsoft.com/office/officeart/2008/layout/LinedList"/>
    <dgm:cxn modelId="{14E3E4BD-4966-F446-BCFC-C99D63DE20B1}" type="presParOf" srcId="{21F88133-2A7B-3542-A187-79A84A8369B6}" destId="{DD0FAA12-96D4-9546-AC11-E1AA5336A66D}" srcOrd="0" destOrd="0" presId="urn:microsoft.com/office/officeart/2008/layout/LinedList"/>
    <dgm:cxn modelId="{19B0143A-340F-8D49-AE78-56F7248FCE65}" type="presParOf" srcId="{21F88133-2A7B-3542-A187-79A84A8369B6}" destId="{68E0A5DC-3982-7549-B64F-29FBA0F1A6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 custT="1"/>
      <dgm:spPr/>
      <dgm:t>
        <a:bodyPr/>
        <a:lstStyle/>
        <a:p>
          <a:r>
            <a:rPr lang="en-GB" sz="1800" dirty="0"/>
            <a:t>Service discovery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/>
            <a:t>K/V storage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Service mesh</a:t>
          </a:r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503313A2-A756-7844-8C2A-FB9FD3AEA144}">
      <dgm:prSet/>
      <dgm:spPr/>
      <dgm:t>
        <a:bodyPr/>
        <a:lstStyle/>
        <a:p>
          <a:r>
            <a:rPr lang="en-GB" dirty="0" err="1"/>
            <a:t>Instalace</a:t>
          </a:r>
          <a:r>
            <a:rPr lang="en-GB" dirty="0"/>
            <a:t> </a:t>
          </a:r>
          <a:r>
            <a:rPr lang="en-GB" dirty="0" err="1"/>
            <a:t>serveru</a:t>
          </a:r>
          <a:r>
            <a:rPr lang="en-GB" dirty="0"/>
            <a:t> a </a:t>
          </a:r>
          <a:r>
            <a:rPr lang="en-GB" dirty="0" err="1"/>
            <a:t>prohlídka</a:t>
          </a:r>
          <a:r>
            <a:rPr lang="en-GB" dirty="0"/>
            <a:t> GUI</a:t>
          </a:r>
        </a:p>
      </dgm:t>
    </dgm:pt>
    <dgm:pt modelId="{4CF588B6-098A-BB44-9C0D-4CA5DC25607A}" type="parTrans" cxnId="{44412DFA-B5DB-E743-B721-C557161442F5}">
      <dgm:prSet/>
      <dgm:spPr/>
      <dgm:t>
        <a:bodyPr/>
        <a:lstStyle/>
        <a:p>
          <a:endParaRPr lang="en-GB"/>
        </a:p>
      </dgm:t>
    </dgm:pt>
    <dgm:pt modelId="{49762314-14C7-A640-9DD7-ACE78FAE1E54}" type="sibTrans" cxnId="{44412DFA-B5DB-E743-B721-C557161442F5}">
      <dgm:prSet/>
      <dgm:spPr/>
      <dgm:t>
        <a:bodyPr/>
        <a:lstStyle/>
        <a:p>
          <a:endParaRPr lang="en-GB"/>
        </a:p>
      </dgm:t>
    </dgm:pt>
    <dgm:pt modelId="{55DFF169-AC13-7941-A6A5-3F43B1B89B46}">
      <dgm:prSet/>
      <dgm:spPr/>
      <dgm:t>
        <a:bodyPr/>
        <a:lstStyle/>
        <a:p>
          <a:r>
            <a:rPr lang="en-GB" dirty="0" err="1"/>
            <a:t>Instalace</a:t>
          </a:r>
          <a:r>
            <a:rPr lang="en-GB" dirty="0"/>
            <a:t> </a:t>
          </a:r>
          <a:r>
            <a:rPr lang="en-GB" dirty="0" err="1"/>
            <a:t>klientů</a:t>
          </a:r>
          <a:r>
            <a:rPr lang="en-GB" dirty="0"/>
            <a:t> a </a:t>
          </a:r>
          <a:r>
            <a:rPr lang="en-GB" dirty="0" err="1"/>
            <a:t>registrace</a:t>
          </a:r>
          <a:r>
            <a:rPr lang="en-GB" dirty="0"/>
            <a:t> service</a:t>
          </a:r>
        </a:p>
      </dgm:t>
    </dgm:pt>
    <dgm:pt modelId="{BD41717A-FAA2-DA43-ABD9-F365514E1A37}" type="parTrans" cxnId="{3413692C-6877-C643-9C2A-DFD1A4496730}">
      <dgm:prSet/>
      <dgm:spPr/>
      <dgm:t>
        <a:bodyPr/>
        <a:lstStyle/>
        <a:p>
          <a:endParaRPr lang="en-GB"/>
        </a:p>
      </dgm:t>
    </dgm:pt>
    <dgm:pt modelId="{6A091F5E-C26E-C741-BB40-24D50071AC4B}" type="sibTrans" cxnId="{3413692C-6877-C643-9C2A-DFD1A4496730}">
      <dgm:prSet/>
      <dgm:spPr/>
      <dgm:t>
        <a:bodyPr/>
        <a:lstStyle/>
        <a:p>
          <a:endParaRPr lang="en-GB"/>
        </a:p>
      </dgm:t>
    </dgm:pt>
    <dgm:pt modelId="{76CFB3E4-431B-3042-81A5-5F65F6BB39ED}">
      <dgm:prSet/>
      <dgm:spPr/>
      <dgm:t>
        <a:bodyPr/>
        <a:lstStyle/>
        <a:p>
          <a:r>
            <a:rPr lang="en-GB" dirty="0" err="1"/>
            <a:t>Práce</a:t>
          </a:r>
          <a:r>
            <a:rPr lang="en-GB" dirty="0"/>
            <a:t> s </a:t>
          </a:r>
          <a:r>
            <a:rPr lang="en-GB" dirty="0" err="1"/>
            <a:t>katalogem</a:t>
          </a:r>
          <a:endParaRPr lang="en-GB" dirty="0"/>
        </a:p>
      </dgm:t>
    </dgm:pt>
    <dgm:pt modelId="{F1176F78-899B-5A44-B8AC-9276887F6DAE}" type="parTrans" cxnId="{8ED7A381-5B80-B04C-B2DA-F7A383695A51}">
      <dgm:prSet/>
      <dgm:spPr/>
      <dgm:t>
        <a:bodyPr/>
        <a:lstStyle/>
        <a:p>
          <a:endParaRPr lang="en-GB"/>
        </a:p>
      </dgm:t>
    </dgm:pt>
    <dgm:pt modelId="{44799CBC-925C-FB47-B106-52D9C48F2B9F}" type="sibTrans" cxnId="{8ED7A381-5B80-B04C-B2DA-F7A383695A51}">
      <dgm:prSet/>
      <dgm:spPr/>
      <dgm:t>
        <a:bodyPr/>
        <a:lstStyle/>
        <a:p>
          <a:endParaRPr lang="en-GB"/>
        </a:p>
      </dgm:t>
    </dgm:pt>
    <dgm:pt modelId="{66A30DC5-095D-854D-91EE-7A3A22FC7E4F}">
      <dgm:prSet/>
      <dgm:spPr/>
      <dgm:t>
        <a:bodyPr/>
        <a:lstStyle/>
        <a:p>
          <a:r>
            <a:rPr lang="en-GB" dirty="0" err="1"/>
            <a:t>Healthchecky</a:t>
          </a:r>
          <a:r>
            <a:rPr lang="en-GB" dirty="0"/>
            <a:t> a DNS</a:t>
          </a:r>
        </a:p>
      </dgm:t>
    </dgm:pt>
    <dgm:pt modelId="{ADF1808A-0703-7A4E-A65A-4CE07EF546BE}" type="parTrans" cxnId="{B1A70930-D62F-8D40-B0C6-EA028A0C02D1}">
      <dgm:prSet/>
      <dgm:spPr/>
      <dgm:t>
        <a:bodyPr/>
        <a:lstStyle/>
        <a:p>
          <a:endParaRPr lang="en-GB"/>
        </a:p>
      </dgm:t>
    </dgm:pt>
    <dgm:pt modelId="{F4A1300B-6FF2-B64B-B0ED-148658A02286}" type="sibTrans" cxnId="{B1A70930-D62F-8D40-B0C6-EA028A0C02D1}">
      <dgm:prSet/>
      <dgm:spPr/>
      <dgm:t>
        <a:bodyPr/>
        <a:lstStyle/>
        <a:p>
          <a:endParaRPr lang="en-GB"/>
        </a:p>
      </dgm:t>
    </dgm:pt>
    <dgm:pt modelId="{45B12CF2-B3BA-F94D-8FD2-9E72F984B68E}">
      <dgm:prSet/>
      <dgm:spPr/>
      <dgm:t>
        <a:bodyPr/>
        <a:lstStyle/>
        <a:p>
          <a:r>
            <a:rPr lang="en-GB" dirty="0"/>
            <a:t>Feature </a:t>
          </a:r>
          <a:r>
            <a:rPr lang="en-GB" dirty="0" err="1"/>
            <a:t>flagy</a:t>
          </a:r>
          <a:endParaRPr lang="en-GB" dirty="0"/>
        </a:p>
      </dgm:t>
    </dgm:pt>
    <dgm:pt modelId="{C3DC72BA-3267-A54A-9DAC-36644FF5D768}" type="parTrans" cxnId="{10FAA2BC-0FD3-D34B-81FF-587A385872A4}">
      <dgm:prSet/>
      <dgm:spPr/>
      <dgm:t>
        <a:bodyPr/>
        <a:lstStyle/>
        <a:p>
          <a:endParaRPr lang="en-GB"/>
        </a:p>
      </dgm:t>
    </dgm:pt>
    <dgm:pt modelId="{7C641862-2E25-3348-ADA2-FD8D6927686D}" type="sibTrans" cxnId="{10FAA2BC-0FD3-D34B-81FF-587A385872A4}">
      <dgm:prSet/>
      <dgm:spPr/>
      <dgm:t>
        <a:bodyPr/>
        <a:lstStyle/>
        <a:p>
          <a:endParaRPr lang="en-GB"/>
        </a:p>
      </dgm:t>
    </dgm:pt>
    <dgm:pt modelId="{2C8D528E-F617-CF4A-A3DD-0FC2D930A1CF}">
      <dgm:prSet/>
      <dgm:spPr/>
      <dgm:t>
        <a:bodyPr/>
        <a:lstStyle/>
        <a:p>
          <a:r>
            <a:rPr lang="en-GB" dirty="0"/>
            <a:t>Templating </a:t>
          </a:r>
          <a:r>
            <a:rPr lang="en-GB" dirty="0" err="1"/>
            <a:t>haproxy</a:t>
          </a:r>
          <a:endParaRPr lang="en-GB" dirty="0"/>
        </a:p>
      </dgm:t>
    </dgm:pt>
    <dgm:pt modelId="{00AADA9D-4D90-1E42-A154-0D9E195335D0}" type="parTrans" cxnId="{DB9F7D5B-A4EA-6244-AC8A-AA4AD1CF1977}">
      <dgm:prSet/>
      <dgm:spPr/>
      <dgm:t>
        <a:bodyPr/>
        <a:lstStyle/>
        <a:p>
          <a:endParaRPr lang="en-GB"/>
        </a:p>
      </dgm:t>
    </dgm:pt>
    <dgm:pt modelId="{46A0662D-D82A-D74F-97A3-8C96FB55CD79}" type="sibTrans" cxnId="{DB9F7D5B-A4EA-6244-AC8A-AA4AD1CF1977}">
      <dgm:prSet/>
      <dgm:spPr/>
      <dgm:t>
        <a:bodyPr/>
        <a:lstStyle/>
        <a:p>
          <a:endParaRPr lang="en-GB"/>
        </a:p>
      </dgm:t>
    </dgm:pt>
    <dgm:pt modelId="{FA2A22A7-C8F8-4C48-BE2E-260333234114}">
      <dgm:prSet/>
      <dgm:spPr/>
      <dgm:t>
        <a:bodyPr/>
        <a:lstStyle/>
        <a:p>
          <a:r>
            <a:rPr lang="en-GB" dirty="0"/>
            <a:t>Security (intentions)</a:t>
          </a:r>
        </a:p>
      </dgm:t>
    </dgm:pt>
    <dgm:pt modelId="{CA096E53-F9DF-6746-9975-F32060EFFBA1}" type="parTrans" cxnId="{E8ABFFA6-3964-B143-9C6D-8F128D6989B3}">
      <dgm:prSet/>
      <dgm:spPr/>
      <dgm:t>
        <a:bodyPr/>
        <a:lstStyle/>
        <a:p>
          <a:endParaRPr lang="en-GB"/>
        </a:p>
      </dgm:t>
    </dgm:pt>
    <dgm:pt modelId="{23A6A3D0-18A5-F24F-8266-3A97B48A894B}" type="sibTrans" cxnId="{E8ABFFA6-3964-B143-9C6D-8F128D6989B3}">
      <dgm:prSet/>
      <dgm:spPr/>
      <dgm:t>
        <a:bodyPr/>
        <a:lstStyle/>
        <a:p>
          <a:endParaRPr lang="en-GB"/>
        </a:p>
      </dgm:t>
    </dgm:pt>
    <dgm:pt modelId="{F5233F66-CAEF-1041-ACD7-9F88715B67BD}">
      <dgm:prSet/>
      <dgm:spPr/>
      <dgm:t>
        <a:bodyPr/>
        <a:lstStyle/>
        <a:p>
          <a:r>
            <a:rPr lang="en-GB" dirty="0"/>
            <a:t>Security</a:t>
          </a:r>
        </a:p>
      </dgm:t>
    </dgm:pt>
    <dgm:pt modelId="{C5DA4F25-FB4E-7E48-B86C-90A80C1E771A}" type="parTrans" cxnId="{3A74EDCD-6C7C-F94B-87FD-17B0E7569FB3}">
      <dgm:prSet/>
      <dgm:spPr/>
      <dgm:t>
        <a:bodyPr/>
        <a:lstStyle/>
        <a:p>
          <a:endParaRPr lang="en-GB"/>
        </a:p>
      </dgm:t>
    </dgm:pt>
    <dgm:pt modelId="{5FF6A952-B064-0645-B37B-3452E90D22D2}" type="sibTrans" cxnId="{3A74EDCD-6C7C-F94B-87FD-17B0E7569FB3}">
      <dgm:prSet/>
      <dgm:spPr/>
      <dgm:t>
        <a:bodyPr/>
        <a:lstStyle/>
        <a:p>
          <a:endParaRPr lang="en-GB"/>
        </a:p>
      </dgm:t>
    </dgm:pt>
    <dgm:pt modelId="{8D5139E8-24CD-934B-ABA2-E57A922C4545}">
      <dgm:prSet/>
      <dgm:spPr/>
      <dgm:t>
        <a:bodyPr/>
        <a:lstStyle/>
        <a:p>
          <a:r>
            <a:rPr lang="en-GB" dirty="0"/>
            <a:t>Encrypt</a:t>
          </a:r>
        </a:p>
      </dgm:t>
    </dgm:pt>
    <dgm:pt modelId="{081E4D6B-4635-134E-BDD8-45E32687FB02}" type="parTrans" cxnId="{E36D4097-AFEC-154A-8364-7F4D1348C5EC}">
      <dgm:prSet/>
      <dgm:spPr/>
      <dgm:t>
        <a:bodyPr/>
        <a:lstStyle/>
        <a:p>
          <a:endParaRPr lang="en-GB"/>
        </a:p>
      </dgm:t>
    </dgm:pt>
    <dgm:pt modelId="{B426145E-02CC-1C40-A260-7A4F43FFBF76}" type="sibTrans" cxnId="{E36D4097-AFEC-154A-8364-7F4D1348C5EC}">
      <dgm:prSet/>
      <dgm:spPr/>
      <dgm:t>
        <a:bodyPr/>
        <a:lstStyle/>
        <a:p>
          <a:endParaRPr lang="en-GB"/>
        </a:p>
      </dgm:t>
    </dgm:pt>
    <dgm:pt modelId="{89D2BB32-B9E8-154D-9AF6-E583FFF75881}">
      <dgm:prSet/>
      <dgm:spPr/>
      <dgm:t>
        <a:bodyPr/>
        <a:lstStyle/>
        <a:p>
          <a:r>
            <a:rPr lang="en-GB" dirty="0"/>
            <a:t>TLS</a:t>
          </a:r>
        </a:p>
      </dgm:t>
    </dgm:pt>
    <dgm:pt modelId="{33C57CEC-79BA-C14E-AA35-75283872A394}" type="parTrans" cxnId="{E968EAE7-5AEE-A94B-A029-55293CAD5C2A}">
      <dgm:prSet/>
      <dgm:spPr/>
      <dgm:t>
        <a:bodyPr/>
        <a:lstStyle/>
        <a:p>
          <a:endParaRPr lang="en-GB"/>
        </a:p>
      </dgm:t>
    </dgm:pt>
    <dgm:pt modelId="{8CB961D4-9219-F14B-A8FD-D93FF745C05D}" type="sibTrans" cxnId="{E968EAE7-5AEE-A94B-A029-55293CAD5C2A}">
      <dgm:prSet/>
      <dgm:spPr/>
      <dgm:t>
        <a:bodyPr/>
        <a:lstStyle/>
        <a:p>
          <a:endParaRPr lang="en-GB"/>
        </a:p>
      </dgm:t>
    </dgm:pt>
    <dgm:pt modelId="{9D8830A3-C555-A847-BB15-CA92B5664580}">
      <dgm:prSet/>
      <dgm:spPr/>
      <dgm:t>
        <a:bodyPr/>
        <a:lstStyle/>
        <a:p>
          <a:r>
            <a:rPr lang="en-GB" dirty="0"/>
            <a:t>ACL</a:t>
          </a:r>
        </a:p>
      </dgm:t>
    </dgm:pt>
    <dgm:pt modelId="{8CEDEB7D-87D2-5744-ABCA-D335279191C0}" type="parTrans" cxnId="{F7A91341-470D-254D-A76D-1E16E184D994}">
      <dgm:prSet/>
      <dgm:spPr/>
      <dgm:t>
        <a:bodyPr/>
        <a:lstStyle/>
        <a:p>
          <a:endParaRPr lang="en-GB"/>
        </a:p>
      </dgm:t>
    </dgm:pt>
    <dgm:pt modelId="{446247B6-3060-8440-A0B0-E95D992656FC}" type="sibTrans" cxnId="{F7A91341-470D-254D-A76D-1E16E184D994}">
      <dgm:prSet/>
      <dgm:spPr/>
      <dgm:t>
        <a:bodyPr/>
        <a:lstStyle/>
        <a:p>
          <a:endParaRPr lang="en-GB"/>
        </a:p>
      </dgm:t>
    </dgm:pt>
    <dgm:pt modelId="{B1CFC30C-124F-4343-AEE3-F30D6A9940EF}">
      <dgm:prSet/>
      <dgm:spPr/>
      <dgm:t>
        <a:bodyPr/>
        <a:lstStyle/>
        <a:p>
          <a:r>
            <a:rPr lang="en-GB" dirty="0"/>
            <a:t>K8S</a:t>
          </a:r>
        </a:p>
      </dgm:t>
    </dgm:pt>
    <dgm:pt modelId="{D8BA96B7-B565-CA44-A755-403ADC974181}" type="parTrans" cxnId="{5B9CF341-3374-634C-80B2-E97DE8535319}">
      <dgm:prSet/>
      <dgm:spPr/>
      <dgm:t>
        <a:bodyPr/>
        <a:lstStyle/>
        <a:p>
          <a:endParaRPr lang="en-GB"/>
        </a:p>
      </dgm:t>
    </dgm:pt>
    <dgm:pt modelId="{DB6B460D-0274-B14F-B382-0DECF2BAB8F6}" type="sibTrans" cxnId="{5B9CF341-3374-634C-80B2-E97DE8535319}">
      <dgm:prSet/>
      <dgm:spPr/>
      <dgm:t>
        <a:bodyPr/>
        <a:lstStyle/>
        <a:p>
          <a:endParaRPr lang="en-GB"/>
        </a:p>
      </dgm:t>
    </dgm:pt>
    <dgm:pt modelId="{08F3006C-9016-4F42-8D4B-7DDC7E9D9E6A}">
      <dgm:prSet/>
      <dgm:spPr/>
      <dgm:t>
        <a:bodyPr/>
        <a:lstStyle/>
        <a:p>
          <a:r>
            <a:rPr lang="en-GB" dirty="0" err="1"/>
            <a:t>Integrace</a:t>
          </a:r>
          <a:r>
            <a:rPr lang="en-GB" dirty="0"/>
            <a:t> </a:t>
          </a:r>
          <a:r>
            <a:rPr lang="en-GB" dirty="0" err="1"/>
            <a:t>katalog</a:t>
          </a:r>
          <a:r>
            <a:rPr lang="en-GB" dirty="0"/>
            <a:t>-sync</a:t>
          </a:r>
        </a:p>
      </dgm:t>
    </dgm:pt>
    <dgm:pt modelId="{AC28E048-8A05-C449-8DA6-AA3972E4FD65}" type="parTrans" cxnId="{8B0596F0-65E4-3D44-8CF4-80319349F157}">
      <dgm:prSet/>
      <dgm:spPr/>
      <dgm:t>
        <a:bodyPr/>
        <a:lstStyle/>
        <a:p>
          <a:endParaRPr lang="en-GB"/>
        </a:p>
      </dgm:t>
    </dgm:pt>
    <dgm:pt modelId="{863D8137-7C73-6C4E-9DD6-A4A375550B92}" type="sibTrans" cxnId="{8B0596F0-65E4-3D44-8CF4-80319349F157}">
      <dgm:prSet/>
      <dgm:spPr/>
      <dgm:t>
        <a:bodyPr/>
        <a:lstStyle/>
        <a:p>
          <a:endParaRPr lang="en-GB"/>
        </a:p>
      </dgm:t>
    </dgm:pt>
    <dgm:pt modelId="{465E64E5-DC22-4D4D-AE80-E03F9A902439}">
      <dgm:prSet/>
      <dgm:spPr/>
      <dgm:t>
        <a:bodyPr/>
        <a:lstStyle/>
        <a:p>
          <a:r>
            <a:rPr lang="en-GB" dirty="0"/>
            <a:t>Clustering</a:t>
          </a:r>
        </a:p>
      </dgm:t>
    </dgm:pt>
    <dgm:pt modelId="{0540ADEB-558B-A04F-9529-1CE5E23CBAD0}" type="parTrans" cxnId="{C6B73A74-6E60-B445-B099-160201AB50E9}">
      <dgm:prSet/>
      <dgm:spPr/>
      <dgm:t>
        <a:bodyPr/>
        <a:lstStyle/>
        <a:p>
          <a:endParaRPr lang="en-GB"/>
        </a:p>
      </dgm:t>
    </dgm:pt>
    <dgm:pt modelId="{926CCC66-2A89-DD40-9186-8F455DD1910E}" type="sibTrans" cxnId="{C6B73A74-6E60-B445-B099-160201AB50E9}">
      <dgm:prSet/>
      <dgm:spPr/>
      <dgm:t>
        <a:bodyPr/>
        <a:lstStyle/>
        <a:p>
          <a:endParaRPr lang="en-GB"/>
        </a:p>
      </dgm:t>
    </dgm:pt>
    <dgm:pt modelId="{C27B3906-3A69-8C49-94E4-514B40CBEFFD}">
      <dgm:prSet/>
      <dgm:spPr/>
      <dgm:t>
        <a:bodyPr/>
        <a:lstStyle/>
        <a:p>
          <a:r>
            <a:rPr lang="en-GB" dirty="0"/>
            <a:t>Single site</a:t>
          </a:r>
        </a:p>
      </dgm:t>
    </dgm:pt>
    <dgm:pt modelId="{D8A326FA-6DB9-D240-B684-9BD7CC43AE38}" type="parTrans" cxnId="{167D428D-B251-A249-839A-7D8DD0D2EB8C}">
      <dgm:prSet/>
      <dgm:spPr/>
      <dgm:t>
        <a:bodyPr/>
        <a:lstStyle/>
        <a:p>
          <a:endParaRPr lang="en-GB"/>
        </a:p>
      </dgm:t>
    </dgm:pt>
    <dgm:pt modelId="{6ED69393-A439-7044-91AC-DDAC1A89D711}" type="sibTrans" cxnId="{167D428D-B251-A249-839A-7D8DD0D2EB8C}">
      <dgm:prSet/>
      <dgm:spPr/>
      <dgm:t>
        <a:bodyPr/>
        <a:lstStyle/>
        <a:p>
          <a:endParaRPr lang="en-GB"/>
        </a:p>
      </dgm:t>
    </dgm:pt>
    <dgm:pt modelId="{63F27786-C81C-4C41-A061-16983C6423F4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4D5DD46F-CAEC-FA43-8132-1C4B35AF9863}" type="parTrans" cxnId="{62151936-83DC-364F-9905-F74298EAA6BC}">
      <dgm:prSet/>
      <dgm:spPr/>
      <dgm:t>
        <a:bodyPr/>
        <a:lstStyle/>
        <a:p>
          <a:endParaRPr lang="en-GB"/>
        </a:p>
      </dgm:t>
    </dgm:pt>
    <dgm:pt modelId="{566D5F92-E3E9-4444-9B13-6C3A147976DA}" type="sibTrans" cxnId="{62151936-83DC-364F-9905-F74298EAA6BC}">
      <dgm:prSet/>
      <dgm:spPr/>
      <dgm:t>
        <a:bodyPr/>
        <a:lstStyle/>
        <a:p>
          <a:endParaRPr lang="en-GB"/>
        </a:p>
      </dgm:t>
    </dgm:pt>
    <dgm:pt modelId="{1DA1E23B-746B-D54A-A321-4674167F6CD6}">
      <dgm:prSet/>
      <dgm:spPr/>
      <dgm:t>
        <a:bodyPr/>
        <a:lstStyle/>
        <a:p>
          <a:r>
            <a:rPr lang="en-GB" dirty="0"/>
            <a:t>Prepared queries</a:t>
          </a:r>
        </a:p>
      </dgm:t>
    </dgm:pt>
    <dgm:pt modelId="{4D2B8946-534F-254B-A936-00028CB89E4C}" type="parTrans" cxnId="{E0414A30-4BC9-3B42-A746-E630CC306757}">
      <dgm:prSet/>
      <dgm:spPr/>
      <dgm:t>
        <a:bodyPr/>
        <a:lstStyle/>
        <a:p>
          <a:endParaRPr lang="en-GB"/>
        </a:p>
      </dgm:t>
    </dgm:pt>
    <dgm:pt modelId="{EE6421E0-6E23-D848-834D-15E7CB818C8E}" type="sibTrans" cxnId="{E0414A30-4BC9-3B42-A746-E630CC306757}">
      <dgm:prSet/>
      <dgm:spPr/>
      <dgm:t>
        <a:bodyPr/>
        <a:lstStyle/>
        <a:p>
          <a:endParaRPr lang="en-GB"/>
        </a:p>
      </dgm:t>
    </dgm:pt>
    <dgm:pt modelId="{2AE868C1-6DDA-B643-9622-9566E88A41CC}">
      <dgm:prSet/>
      <dgm:spPr/>
      <dgm:t>
        <a:bodyPr/>
        <a:lstStyle/>
        <a:p>
          <a:r>
            <a:rPr lang="en-GB" dirty="0"/>
            <a:t>Failover</a:t>
          </a:r>
        </a:p>
      </dgm:t>
    </dgm:pt>
    <dgm:pt modelId="{2D5E0C3D-7328-CD4C-819E-10E484143538}" type="parTrans" cxnId="{3143D92D-4F39-D145-9DDE-B8E0A370E909}">
      <dgm:prSet/>
      <dgm:spPr/>
      <dgm:t>
        <a:bodyPr/>
        <a:lstStyle/>
        <a:p>
          <a:endParaRPr lang="en-GB"/>
        </a:p>
      </dgm:t>
    </dgm:pt>
    <dgm:pt modelId="{A8DED9A9-FA29-E34F-93A8-F32D9A659924}" type="sibTrans" cxnId="{3143D92D-4F39-D145-9DDE-B8E0A370E909}">
      <dgm:prSet/>
      <dgm:spPr/>
      <dgm:t>
        <a:bodyPr/>
        <a:lstStyle/>
        <a:p>
          <a:endParaRPr lang="en-GB"/>
        </a:p>
      </dgm:t>
    </dgm:pt>
    <dgm:pt modelId="{8BF42687-DF9A-7945-B77D-A02737E6C3E4}">
      <dgm:prSet/>
      <dgm:spPr/>
      <dgm:t>
        <a:bodyPr/>
        <a:lstStyle/>
        <a:p>
          <a:r>
            <a:rPr lang="en-GB" dirty="0"/>
            <a:t>HTTP routing</a:t>
          </a:r>
        </a:p>
      </dgm:t>
    </dgm:pt>
    <dgm:pt modelId="{5F3E6FB7-1B4C-B740-9826-3A359BBCB33F}" type="parTrans" cxnId="{BA69CDC4-CED0-C347-8E64-CBD3535CD0E5}">
      <dgm:prSet/>
      <dgm:spPr/>
      <dgm:t>
        <a:bodyPr/>
        <a:lstStyle/>
        <a:p>
          <a:endParaRPr lang="en-GB"/>
        </a:p>
      </dgm:t>
    </dgm:pt>
    <dgm:pt modelId="{B75D7CA3-6AD9-E547-B364-C6FDF2FB81CE}" type="sibTrans" cxnId="{BA69CDC4-CED0-C347-8E64-CBD3535CD0E5}">
      <dgm:prSet/>
      <dgm:spPr/>
      <dgm:t>
        <a:bodyPr/>
        <a:lstStyle/>
        <a:p>
          <a:endParaRPr lang="en-GB"/>
        </a:p>
      </dgm:t>
    </dgm:pt>
    <dgm:pt modelId="{49055E88-2168-B546-A457-DAB3353FB69E}">
      <dgm:prSet/>
      <dgm:spPr/>
      <dgm:t>
        <a:bodyPr/>
        <a:lstStyle/>
        <a:p>
          <a:r>
            <a:rPr lang="en-GB" dirty="0"/>
            <a:t>DNS</a:t>
          </a:r>
        </a:p>
      </dgm:t>
    </dgm:pt>
    <dgm:pt modelId="{4CCB9BB5-F23A-4741-AEBB-C9238BC6AE96}" type="parTrans" cxnId="{3821EA31-3B5D-4244-879E-62D87D211976}">
      <dgm:prSet/>
      <dgm:spPr/>
      <dgm:t>
        <a:bodyPr/>
        <a:lstStyle/>
        <a:p>
          <a:endParaRPr lang="en-GB"/>
        </a:p>
      </dgm:t>
    </dgm:pt>
    <dgm:pt modelId="{C789FCAE-D3E3-9448-83A7-4484DD9A09E6}" type="sibTrans" cxnId="{3821EA31-3B5D-4244-879E-62D87D21197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23"/>
      <dgm:spPr/>
    </dgm:pt>
    <dgm:pt modelId="{0E8D9AFB-9058-6E42-AB5A-8F9AE48FA8C2}" type="pres">
      <dgm:prSet presAssocID="{EA95F5A7-1F1C-8646-AB44-0FBE0F2583DD}" presName="vert1" presStyleCnt="0"/>
      <dgm:spPr/>
    </dgm:pt>
    <dgm:pt modelId="{5320097B-EFAB-F545-ABBE-593C69108A90}" type="pres">
      <dgm:prSet presAssocID="{503313A2-A756-7844-8C2A-FB9FD3AEA144}" presName="vertSpace2a" presStyleCnt="0"/>
      <dgm:spPr/>
    </dgm:pt>
    <dgm:pt modelId="{52568965-2716-4C45-9A02-B64BF7640EAF}" type="pres">
      <dgm:prSet presAssocID="{503313A2-A756-7844-8C2A-FB9FD3AEA144}" presName="horz2" presStyleCnt="0"/>
      <dgm:spPr/>
    </dgm:pt>
    <dgm:pt modelId="{AC050EAE-8433-4844-8D78-5992F58B1F0A}" type="pres">
      <dgm:prSet presAssocID="{503313A2-A756-7844-8C2A-FB9FD3AEA144}" presName="horzSpace2" presStyleCnt="0"/>
      <dgm:spPr/>
    </dgm:pt>
    <dgm:pt modelId="{6B15727F-9893-AF4F-8D64-E01E586114E6}" type="pres">
      <dgm:prSet presAssocID="{503313A2-A756-7844-8C2A-FB9FD3AEA144}" presName="tx2" presStyleLbl="revTx" presStyleIdx="1" presStyleCnt="23"/>
      <dgm:spPr/>
    </dgm:pt>
    <dgm:pt modelId="{D695C8CD-B916-854D-8514-95D723ABB1E8}" type="pres">
      <dgm:prSet presAssocID="{503313A2-A756-7844-8C2A-FB9FD3AEA144}" presName="vert2" presStyleCnt="0"/>
      <dgm:spPr/>
    </dgm:pt>
    <dgm:pt modelId="{B3D39014-0FDD-5B48-B59D-A4A28A85E645}" type="pres">
      <dgm:prSet presAssocID="{503313A2-A756-7844-8C2A-FB9FD3AEA144}" presName="thinLine2b" presStyleLbl="callout" presStyleIdx="0" presStyleCnt="17"/>
      <dgm:spPr/>
    </dgm:pt>
    <dgm:pt modelId="{88BDEF5D-029D-AF45-89C9-29AF66E481DB}" type="pres">
      <dgm:prSet presAssocID="{503313A2-A756-7844-8C2A-FB9FD3AEA144}" presName="vertSpace2b" presStyleCnt="0"/>
      <dgm:spPr/>
    </dgm:pt>
    <dgm:pt modelId="{07863F7E-EEC1-4342-A1EE-E8E9D5E8D123}" type="pres">
      <dgm:prSet presAssocID="{55DFF169-AC13-7941-A6A5-3F43B1B89B46}" presName="horz2" presStyleCnt="0"/>
      <dgm:spPr/>
    </dgm:pt>
    <dgm:pt modelId="{0BF0F12D-4EB1-CA49-96D8-2BAC905A0916}" type="pres">
      <dgm:prSet presAssocID="{55DFF169-AC13-7941-A6A5-3F43B1B89B46}" presName="horzSpace2" presStyleCnt="0"/>
      <dgm:spPr/>
    </dgm:pt>
    <dgm:pt modelId="{97016B0C-285D-1F40-9CAB-ACF19C822F05}" type="pres">
      <dgm:prSet presAssocID="{55DFF169-AC13-7941-A6A5-3F43B1B89B46}" presName="tx2" presStyleLbl="revTx" presStyleIdx="2" presStyleCnt="23"/>
      <dgm:spPr/>
    </dgm:pt>
    <dgm:pt modelId="{A97D0609-21FE-854A-B7D6-B99DC53215CA}" type="pres">
      <dgm:prSet presAssocID="{55DFF169-AC13-7941-A6A5-3F43B1B89B46}" presName="vert2" presStyleCnt="0"/>
      <dgm:spPr/>
    </dgm:pt>
    <dgm:pt modelId="{9C113860-D713-6046-805E-C78C8E5749FD}" type="pres">
      <dgm:prSet presAssocID="{55DFF169-AC13-7941-A6A5-3F43B1B89B46}" presName="thinLine2b" presStyleLbl="callout" presStyleIdx="1" presStyleCnt="17"/>
      <dgm:spPr/>
    </dgm:pt>
    <dgm:pt modelId="{0CD318D2-395A-9E45-B30A-4442984D4126}" type="pres">
      <dgm:prSet presAssocID="{55DFF169-AC13-7941-A6A5-3F43B1B89B46}" presName="vertSpace2b" presStyleCnt="0"/>
      <dgm:spPr/>
    </dgm:pt>
    <dgm:pt modelId="{5BFC043B-90D1-714E-A02C-400755EB4C63}" type="pres">
      <dgm:prSet presAssocID="{76CFB3E4-431B-3042-81A5-5F65F6BB39ED}" presName="horz2" presStyleCnt="0"/>
      <dgm:spPr/>
    </dgm:pt>
    <dgm:pt modelId="{F400410D-84DE-B94F-8968-616833EA9E65}" type="pres">
      <dgm:prSet presAssocID="{76CFB3E4-431B-3042-81A5-5F65F6BB39ED}" presName="horzSpace2" presStyleCnt="0"/>
      <dgm:spPr/>
    </dgm:pt>
    <dgm:pt modelId="{9EE4C56A-AB9B-234C-8705-95ADFCFB9CD1}" type="pres">
      <dgm:prSet presAssocID="{76CFB3E4-431B-3042-81A5-5F65F6BB39ED}" presName="tx2" presStyleLbl="revTx" presStyleIdx="3" presStyleCnt="23"/>
      <dgm:spPr/>
    </dgm:pt>
    <dgm:pt modelId="{4D436C2E-F488-EE4F-9D73-87906130A82B}" type="pres">
      <dgm:prSet presAssocID="{76CFB3E4-431B-3042-81A5-5F65F6BB39ED}" presName="vert2" presStyleCnt="0"/>
      <dgm:spPr/>
    </dgm:pt>
    <dgm:pt modelId="{6223186B-CA6C-8646-9706-607724D74382}" type="pres">
      <dgm:prSet presAssocID="{76CFB3E4-431B-3042-81A5-5F65F6BB39ED}" presName="thinLine2b" presStyleLbl="callout" presStyleIdx="2" presStyleCnt="17"/>
      <dgm:spPr/>
    </dgm:pt>
    <dgm:pt modelId="{DE873EB8-6B29-4340-813D-6EC329A5F87D}" type="pres">
      <dgm:prSet presAssocID="{76CFB3E4-431B-3042-81A5-5F65F6BB39ED}" presName="vertSpace2b" presStyleCnt="0"/>
      <dgm:spPr/>
    </dgm:pt>
    <dgm:pt modelId="{06F56B85-455B-344A-B0EE-A731516CB58F}" type="pres">
      <dgm:prSet presAssocID="{66A30DC5-095D-854D-91EE-7A3A22FC7E4F}" presName="horz2" presStyleCnt="0"/>
      <dgm:spPr/>
    </dgm:pt>
    <dgm:pt modelId="{97FBAE9E-7364-B04C-8267-B805A6182BEA}" type="pres">
      <dgm:prSet presAssocID="{66A30DC5-095D-854D-91EE-7A3A22FC7E4F}" presName="horzSpace2" presStyleCnt="0"/>
      <dgm:spPr/>
    </dgm:pt>
    <dgm:pt modelId="{05E4A0E4-62FD-0B4A-951C-B4079397601E}" type="pres">
      <dgm:prSet presAssocID="{66A30DC5-095D-854D-91EE-7A3A22FC7E4F}" presName="tx2" presStyleLbl="revTx" presStyleIdx="4" presStyleCnt="23"/>
      <dgm:spPr/>
    </dgm:pt>
    <dgm:pt modelId="{77D5CBB1-465D-8740-A86A-005FA15594AB}" type="pres">
      <dgm:prSet presAssocID="{66A30DC5-095D-854D-91EE-7A3A22FC7E4F}" presName="vert2" presStyleCnt="0"/>
      <dgm:spPr/>
    </dgm:pt>
    <dgm:pt modelId="{83380DBB-7909-A549-938D-4928D9D4105E}" type="pres">
      <dgm:prSet presAssocID="{66A30DC5-095D-854D-91EE-7A3A22FC7E4F}" presName="thinLine2b" presStyleLbl="callout" presStyleIdx="3" presStyleCnt="17"/>
      <dgm:spPr/>
    </dgm:pt>
    <dgm:pt modelId="{AB264E66-10BD-2242-996A-D1C399E0D2ED}" type="pres">
      <dgm:prSet presAssocID="{66A30DC5-095D-854D-91EE-7A3A22FC7E4F}" presName="vertSpace2b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5" presStyleCnt="23"/>
      <dgm:spPr/>
    </dgm:pt>
    <dgm:pt modelId="{3669B1B6-C616-644A-9F86-FF92C47B0476}" type="pres">
      <dgm:prSet presAssocID="{C4DA5E82-B561-1143-B5C2-476EA355FC6E}" presName="vert1" presStyleCnt="0"/>
      <dgm:spPr/>
    </dgm:pt>
    <dgm:pt modelId="{2AC43967-95CD-5B44-BE91-381170B4AA87}" type="pres">
      <dgm:prSet presAssocID="{45B12CF2-B3BA-F94D-8FD2-9E72F984B68E}" presName="vertSpace2a" presStyleCnt="0"/>
      <dgm:spPr/>
    </dgm:pt>
    <dgm:pt modelId="{DDCCDDD6-A90B-7A43-99AD-837058A065A5}" type="pres">
      <dgm:prSet presAssocID="{45B12CF2-B3BA-F94D-8FD2-9E72F984B68E}" presName="horz2" presStyleCnt="0"/>
      <dgm:spPr/>
    </dgm:pt>
    <dgm:pt modelId="{33135BF1-EB72-4944-BEAA-0896187833B4}" type="pres">
      <dgm:prSet presAssocID="{45B12CF2-B3BA-F94D-8FD2-9E72F984B68E}" presName="horzSpace2" presStyleCnt="0"/>
      <dgm:spPr/>
    </dgm:pt>
    <dgm:pt modelId="{7657F01A-3C66-0248-A089-A8179D8851F0}" type="pres">
      <dgm:prSet presAssocID="{45B12CF2-B3BA-F94D-8FD2-9E72F984B68E}" presName="tx2" presStyleLbl="revTx" presStyleIdx="6" presStyleCnt="23"/>
      <dgm:spPr/>
    </dgm:pt>
    <dgm:pt modelId="{28A18AE2-FA8D-5446-9435-5D618E1780B9}" type="pres">
      <dgm:prSet presAssocID="{45B12CF2-B3BA-F94D-8FD2-9E72F984B68E}" presName="vert2" presStyleCnt="0"/>
      <dgm:spPr/>
    </dgm:pt>
    <dgm:pt modelId="{30DE5E47-C493-E64A-9A50-A77F0275980D}" type="pres">
      <dgm:prSet presAssocID="{45B12CF2-B3BA-F94D-8FD2-9E72F984B68E}" presName="thinLine2b" presStyleLbl="callout" presStyleIdx="4" presStyleCnt="17"/>
      <dgm:spPr/>
    </dgm:pt>
    <dgm:pt modelId="{975AE7B5-22FF-5F49-9E5F-D3FD012F76E7}" type="pres">
      <dgm:prSet presAssocID="{45B12CF2-B3BA-F94D-8FD2-9E72F984B68E}" presName="vertSpace2b" presStyleCnt="0"/>
      <dgm:spPr/>
    </dgm:pt>
    <dgm:pt modelId="{80A3BBDB-CDCE-0A47-8BDE-3AD40A1B4C98}" type="pres">
      <dgm:prSet presAssocID="{2C8D528E-F617-CF4A-A3DD-0FC2D930A1CF}" presName="horz2" presStyleCnt="0"/>
      <dgm:spPr/>
    </dgm:pt>
    <dgm:pt modelId="{3816C182-6106-1C46-B292-877EAC542461}" type="pres">
      <dgm:prSet presAssocID="{2C8D528E-F617-CF4A-A3DD-0FC2D930A1CF}" presName="horzSpace2" presStyleCnt="0"/>
      <dgm:spPr/>
    </dgm:pt>
    <dgm:pt modelId="{F43C7B8E-E450-D143-A419-74D9DA5FACB5}" type="pres">
      <dgm:prSet presAssocID="{2C8D528E-F617-CF4A-A3DD-0FC2D930A1CF}" presName="tx2" presStyleLbl="revTx" presStyleIdx="7" presStyleCnt="23"/>
      <dgm:spPr/>
    </dgm:pt>
    <dgm:pt modelId="{5C4B0567-D332-8746-8350-A197BC659F0E}" type="pres">
      <dgm:prSet presAssocID="{2C8D528E-F617-CF4A-A3DD-0FC2D930A1CF}" presName="vert2" presStyleCnt="0"/>
      <dgm:spPr/>
    </dgm:pt>
    <dgm:pt modelId="{BD6E8E44-943F-974E-BAF1-0E4A7AB62B0A}" type="pres">
      <dgm:prSet presAssocID="{2C8D528E-F617-CF4A-A3DD-0FC2D930A1CF}" presName="thinLine2b" presStyleLbl="callout" presStyleIdx="5" presStyleCnt="17"/>
      <dgm:spPr/>
    </dgm:pt>
    <dgm:pt modelId="{5B8C42FB-58DB-184E-BCD1-C61E61F73323}" type="pres">
      <dgm:prSet presAssocID="{2C8D528E-F617-CF4A-A3DD-0FC2D930A1CF}" presName="vertSpace2b" presStyleCnt="0"/>
      <dgm:spPr/>
    </dgm:pt>
    <dgm:pt modelId="{D841CDD4-4669-4A45-935E-9B8EBC5E96D0}" type="pres">
      <dgm:prSet presAssocID="{F5233F66-CAEF-1041-ACD7-9F88715B67BD}" presName="thickLine" presStyleLbl="alignNode1" presStyleIdx="2" presStyleCnt="6"/>
      <dgm:spPr/>
    </dgm:pt>
    <dgm:pt modelId="{AEF89987-6ED5-214D-8856-A94C714C4C1F}" type="pres">
      <dgm:prSet presAssocID="{F5233F66-CAEF-1041-ACD7-9F88715B67BD}" presName="horz1" presStyleCnt="0"/>
      <dgm:spPr/>
    </dgm:pt>
    <dgm:pt modelId="{6FAD9BBA-F992-6148-8647-2B5A8A6E9852}" type="pres">
      <dgm:prSet presAssocID="{F5233F66-CAEF-1041-ACD7-9F88715B67BD}" presName="tx1" presStyleLbl="revTx" presStyleIdx="8" presStyleCnt="23"/>
      <dgm:spPr/>
    </dgm:pt>
    <dgm:pt modelId="{448BEA14-A8FC-3347-8525-BAB05C116763}" type="pres">
      <dgm:prSet presAssocID="{F5233F66-CAEF-1041-ACD7-9F88715B67BD}" presName="vert1" presStyleCnt="0"/>
      <dgm:spPr/>
    </dgm:pt>
    <dgm:pt modelId="{DDF16753-A18B-0F48-BED3-1C92575494D8}" type="pres">
      <dgm:prSet presAssocID="{8D5139E8-24CD-934B-ABA2-E57A922C4545}" presName="vertSpace2a" presStyleCnt="0"/>
      <dgm:spPr/>
    </dgm:pt>
    <dgm:pt modelId="{DB42ECD9-96C7-5942-B37A-D65CFA8D61DE}" type="pres">
      <dgm:prSet presAssocID="{8D5139E8-24CD-934B-ABA2-E57A922C4545}" presName="horz2" presStyleCnt="0"/>
      <dgm:spPr/>
    </dgm:pt>
    <dgm:pt modelId="{9FCDACE5-A440-2445-937B-BE67FC97CE60}" type="pres">
      <dgm:prSet presAssocID="{8D5139E8-24CD-934B-ABA2-E57A922C4545}" presName="horzSpace2" presStyleCnt="0"/>
      <dgm:spPr/>
    </dgm:pt>
    <dgm:pt modelId="{FC72579B-F50C-6940-BE7A-92D8588E3751}" type="pres">
      <dgm:prSet presAssocID="{8D5139E8-24CD-934B-ABA2-E57A922C4545}" presName="tx2" presStyleLbl="revTx" presStyleIdx="9" presStyleCnt="23"/>
      <dgm:spPr/>
    </dgm:pt>
    <dgm:pt modelId="{32D0724F-8984-1E44-8170-994F5312F99A}" type="pres">
      <dgm:prSet presAssocID="{8D5139E8-24CD-934B-ABA2-E57A922C4545}" presName="vert2" presStyleCnt="0"/>
      <dgm:spPr/>
    </dgm:pt>
    <dgm:pt modelId="{1BB6A79B-9723-F647-86B8-0AF52313FC3A}" type="pres">
      <dgm:prSet presAssocID="{8D5139E8-24CD-934B-ABA2-E57A922C4545}" presName="thinLine2b" presStyleLbl="callout" presStyleIdx="6" presStyleCnt="17"/>
      <dgm:spPr/>
    </dgm:pt>
    <dgm:pt modelId="{C0D5153A-5667-D24A-A3DD-2A976ECC1424}" type="pres">
      <dgm:prSet presAssocID="{8D5139E8-24CD-934B-ABA2-E57A922C4545}" presName="vertSpace2b" presStyleCnt="0"/>
      <dgm:spPr/>
    </dgm:pt>
    <dgm:pt modelId="{9953E647-16F2-C749-AAB8-0871A74EAB11}" type="pres">
      <dgm:prSet presAssocID="{89D2BB32-B9E8-154D-9AF6-E583FFF75881}" presName="horz2" presStyleCnt="0"/>
      <dgm:spPr/>
    </dgm:pt>
    <dgm:pt modelId="{37D0B7F0-1BEE-B549-B396-153170B3EDDC}" type="pres">
      <dgm:prSet presAssocID="{89D2BB32-B9E8-154D-9AF6-E583FFF75881}" presName="horzSpace2" presStyleCnt="0"/>
      <dgm:spPr/>
    </dgm:pt>
    <dgm:pt modelId="{04A9CF8D-7555-344B-8854-C330A833269A}" type="pres">
      <dgm:prSet presAssocID="{89D2BB32-B9E8-154D-9AF6-E583FFF75881}" presName="tx2" presStyleLbl="revTx" presStyleIdx="10" presStyleCnt="23"/>
      <dgm:spPr/>
    </dgm:pt>
    <dgm:pt modelId="{44838AE7-12A3-A947-BE3F-16CDE0FF894B}" type="pres">
      <dgm:prSet presAssocID="{89D2BB32-B9E8-154D-9AF6-E583FFF75881}" presName="vert2" presStyleCnt="0"/>
      <dgm:spPr/>
    </dgm:pt>
    <dgm:pt modelId="{C06ADAB9-602F-E340-9C8D-A019EE66BECD}" type="pres">
      <dgm:prSet presAssocID="{89D2BB32-B9E8-154D-9AF6-E583FFF75881}" presName="thinLine2b" presStyleLbl="callout" presStyleIdx="7" presStyleCnt="17"/>
      <dgm:spPr/>
    </dgm:pt>
    <dgm:pt modelId="{9B4A697F-14AF-5344-BA38-2FEB7431B905}" type="pres">
      <dgm:prSet presAssocID="{89D2BB32-B9E8-154D-9AF6-E583FFF75881}" presName="vertSpace2b" presStyleCnt="0"/>
      <dgm:spPr/>
    </dgm:pt>
    <dgm:pt modelId="{7FD874EE-6EA7-884F-ACC9-5B97140455F9}" type="pres">
      <dgm:prSet presAssocID="{9D8830A3-C555-A847-BB15-CA92B5664580}" presName="horz2" presStyleCnt="0"/>
      <dgm:spPr/>
    </dgm:pt>
    <dgm:pt modelId="{BEB4C9A4-4D26-EE49-8DFC-F0E1AA8B111F}" type="pres">
      <dgm:prSet presAssocID="{9D8830A3-C555-A847-BB15-CA92B5664580}" presName="horzSpace2" presStyleCnt="0"/>
      <dgm:spPr/>
    </dgm:pt>
    <dgm:pt modelId="{0C056A6C-ABCF-C642-85CA-D7DE08D8318F}" type="pres">
      <dgm:prSet presAssocID="{9D8830A3-C555-A847-BB15-CA92B5664580}" presName="tx2" presStyleLbl="revTx" presStyleIdx="11" presStyleCnt="23"/>
      <dgm:spPr/>
    </dgm:pt>
    <dgm:pt modelId="{693B7875-246A-1F4C-AAEE-B6CB20C4E617}" type="pres">
      <dgm:prSet presAssocID="{9D8830A3-C555-A847-BB15-CA92B5664580}" presName="vert2" presStyleCnt="0"/>
      <dgm:spPr/>
    </dgm:pt>
    <dgm:pt modelId="{F54D6211-D638-A543-BC4C-DB41344BE51A}" type="pres">
      <dgm:prSet presAssocID="{9D8830A3-C555-A847-BB15-CA92B5664580}" presName="thinLine2b" presStyleLbl="callout" presStyleIdx="8" presStyleCnt="17"/>
      <dgm:spPr/>
    </dgm:pt>
    <dgm:pt modelId="{8234DCC6-7ABE-7540-872E-B961CEE29B8D}" type="pres">
      <dgm:prSet presAssocID="{9D8830A3-C555-A847-BB15-CA92B5664580}" presName="vertSpace2b" presStyleCnt="0"/>
      <dgm:spPr/>
    </dgm:pt>
    <dgm:pt modelId="{66C14324-2B95-234B-8E47-BC9DF016A373}" type="pres">
      <dgm:prSet presAssocID="{B1CFC30C-124F-4343-AEE3-F30D6A9940EF}" presName="thickLine" presStyleLbl="alignNode1" presStyleIdx="3" presStyleCnt="6"/>
      <dgm:spPr/>
    </dgm:pt>
    <dgm:pt modelId="{0DD42B96-F91F-5E44-8149-5A90739FEFD0}" type="pres">
      <dgm:prSet presAssocID="{B1CFC30C-124F-4343-AEE3-F30D6A9940EF}" presName="horz1" presStyleCnt="0"/>
      <dgm:spPr/>
    </dgm:pt>
    <dgm:pt modelId="{CDE458E1-E9F8-FD40-9CED-3792D53C8900}" type="pres">
      <dgm:prSet presAssocID="{B1CFC30C-124F-4343-AEE3-F30D6A9940EF}" presName="tx1" presStyleLbl="revTx" presStyleIdx="12" presStyleCnt="23"/>
      <dgm:spPr/>
    </dgm:pt>
    <dgm:pt modelId="{52FC4FB5-AC1D-BB41-BC06-2A30FE2D86E3}" type="pres">
      <dgm:prSet presAssocID="{B1CFC30C-124F-4343-AEE3-F30D6A9940EF}" presName="vert1" presStyleCnt="0"/>
      <dgm:spPr/>
    </dgm:pt>
    <dgm:pt modelId="{9BFEA85B-AA87-8B49-9D92-5CD9C3E3B4D1}" type="pres">
      <dgm:prSet presAssocID="{08F3006C-9016-4F42-8D4B-7DDC7E9D9E6A}" presName="vertSpace2a" presStyleCnt="0"/>
      <dgm:spPr/>
    </dgm:pt>
    <dgm:pt modelId="{BDF05EC6-30E4-2948-9390-33FA0940CA0C}" type="pres">
      <dgm:prSet presAssocID="{08F3006C-9016-4F42-8D4B-7DDC7E9D9E6A}" presName="horz2" presStyleCnt="0"/>
      <dgm:spPr/>
    </dgm:pt>
    <dgm:pt modelId="{AD530A40-0C9D-B247-85E2-8CF67F9193A6}" type="pres">
      <dgm:prSet presAssocID="{08F3006C-9016-4F42-8D4B-7DDC7E9D9E6A}" presName="horzSpace2" presStyleCnt="0"/>
      <dgm:spPr/>
    </dgm:pt>
    <dgm:pt modelId="{C4BA96AD-383D-D645-AE78-99D43122D94C}" type="pres">
      <dgm:prSet presAssocID="{08F3006C-9016-4F42-8D4B-7DDC7E9D9E6A}" presName="tx2" presStyleLbl="revTx" presStyleIdx="13" presStyleCnt="23"/>
      <dgm:spPr/>
    </dgm:pt>
    <dgm:pt modelId="{3EBA4A8E-89C3-7D48-8D1C-8AC34757557C}" type="pres">
      <dgm:prSet presAssocID="{08F3006C-9016-4F42-8D4B-7DDC7E9D9E6A}" presName="vert2" presStyleCnt="0"/>
      <dgm:spPr/>
    </dgm:pt>
    <dgm:pt modelId="{32796E4E-B577-4D45-98E2-B1A9CD2BF8BB}" type="pres">
      <dgm:prSet presAssocID="{08F3006C-9016-4F42-8D4B-7DDC7E9D9E6A}" presName="thinLine2b" presStyleLbl="callout" presStyleIdx="9" presStyleCnt="17"/>
      <dgm:spPr/>
    </dgm:pt>
    <dgm:pt modelId="{FF29321F-0532-134F-950D-805560B562AF}" type="pres">
      <dgm:prSet presAssocID="{08F3006C-9016-4F42-8D4B-7DDC7E9D9E6A}" presName="vertSpace2b" presStyleCnt="0"/>
      <dgm:spPr/>
    </dgm:pt>
    <dgm:pt modelId="{CB5D46E3-63AE-BB4B-AA00-6BD606E9AFC6}" type="pres">
      <dgm:prSet presAssocID="{49055E88-2168-B546-A457-DAB3353FB69E}" presName="horz2" presStyleCnt="0"/>
      <dgm:spPr/>
    </dgm:pt>
    <dgm:pt modelId="{5F72F7D9-0CDF-7044-BC89-106229805794}" type="pres">
      <dgm:prSet presAssocID="{49055E88-2168-B546-A457-DAB3353FB69E}" presName="horzSpace2" presStyleCnt="0"/>
      <dgm:spPr/>
    </dgm:pt>
    <dgm:pt modelId="{3D9749C9-9945-8342-BA9D-B3DD77DEDE23}" type="pres">
      <dgm:prSet presAssocID="{49055E88-2168-B546-A457-DAB3353FB69E}" presName="tx2" presStyleLbl="revTx" presStyleIdx="14" presStyleCnt="23"/>
      <dgm:spPr/>
    </dgm:pt>
    <dgm:pt modelId="{B7681E70-3B11-734F-8AF3-35F7C4091568}" type="pres">
      <dgm:prSet presAssocID="{49055E88-2168-B546-A457-DAB3353FB69E}" presName="vert2" presStyleCnt="0"/>
      <dgm:spPr/>
    </dgm:pt>
    <dgm:pt modelId="{E10AC241-986F-1845-9026-F5BB54DC542F}" type="pres">
      <dgm:prSet presAssocID="{49055E88-2168-B546-A457-DAB3353FB69E}" presName="thinLine2b" presStyleLbl="callout" presStyleIdx="10" presStyleCnt="17"/>
      <dgm:spPr/>
    </dgm:pt>
    <dgm:pt modelId="{41B20DF2-792E-4549-BA5A-9543A5A8963B}" type="pres">
      <dgm:prSet presAssocID="{49055E88-2168-B546-A457-DAB3353FB69E}" presName="vertSpace2b" presStyleCnt="0"/>
      <dgm:spPr/>
    </dgm:pt>
    <dgm:pt modelId="{C816B70F-B86C-4345-B185-0ECD427214C8}" type="pres">
      <dgm:prSet presAssocID="{465E64E5-DC22-4D4D-AE80-E03F9A902439}" presName="thickLine" presStyleLbl="alignNode1" presStyleIdx="4" presStyleCnt="6"/>
      <dgm:spPr/>
    </dgm:pt>
    <dgm:pt modelId="{FEAF3D6F-D12C-D147-A424-84D2DA93670B}" type="pres">
      <dgm:prSet presAssocID="{465E64E5-DC22-4D4D-AE80-E03F9A902439}" presName="horz1" presStyleCnt="0"/>
      <dgm:spPr/>
    </dgm:pt>
    <dgm:pt modelId="{B6D6830F-AF06-9B46-9E2B-6A5DA73EBD49}" type="pres">
      <dgm:prSet presAssocID="{465E64E5-DC22-4D4D-AE80-E03F9A902439}" presName="tx1" presStyleLbl="revTx" presStyleIdx="15" presStyleCnt="23"/>
      <dgm:spPr/>
    </dgm:pt>
    <dgm:pt modelId="{43495A75-07D9-0D4A-9F00-18D1C0514E44}" type="pres">
      <dgm:prSet presAssocID="{465E64E5-DC22-4D4D-AE80-E03F9A902439}" presName="vert1" presStyleCnt="0"/>
      <dgm:spPr/>
    </dgm:pt>
    <dgm:pt modelId="{C8E2A707-5FFB-A44A-960B-4499F2BA975F}" type="pres">
      <dgm:prSet presAssocID="{C27B3906-3A69-8C49-94E4-514B40CBEFFD}" presName="vertSpace2a" presStyleCnt="0"/>
      <dgm:spPr/>
    </dgm:pt>
    <dgm:pt modelId="{2C93A4E0-D570-214D-9CD6-7DF9B6238BE1}" type="pres">
      <dgm:prSet presAssocID="{C27B3906-3A69-8C49-94E4-514B40CBEFFD}" presName="horz2" presStyleCnt="0"/>
      <dgm:spPr/>
    </dgm:pt>
    <dgm:pt modelId="{11ADF061-161D-4245-B27B-58D9B36F7D35}" type="pres">
      <dgm:prSet presAssocID="{C27B3906-3A69-8C49-94E4-514B40CBEFFD}" presName="horzSpace2" presStyleCnt="0"/>
      <dgm:spPr/>
    </dgm:pt>
    <dgm:pt modelId="{A42EC421-EA81-6E4C-A419-8A544F8A81AB}" type="pres">
      <dgm:prSet presAssocID="{C27B3906-3A69-8C49-94E4-514B40CBEFFD}" presName="tx2" presStyleLbl="revTx" presStyleIdx="16" presStyleCnt="23"/>
      <dgm:spPr/>
    </dgm:pt>
    <dgm:pt modelId="{B8770E60-EA76-C14A-B701-9BFC03BA4C11}" type="pres">
      <dgm:prSet presAssocID="{C27B3906-3A69-8C49-94E4-514B40CBEFFD}" presName="vert2" presStyleCnt="0"/>
      <dgm:spPr/>
    </dgm:pt>
    <dgm:pt modelId="{FCC273AF-F6AF-6C41-9BC5-5A88F6A8F8AD}" type="pres">
      <dgm:prSet presAssocID="{C27B3906-3A69-8C49-94E4-514B40CBEFFD}" presName="thinLine2b" presStyleLbl="callout" presStyleIdx="11" presStyleCnt="17"/>
      <dgm:spPr/>
    </dgm:pt>
    <dgm:pt modelId="{ECC8D5BC-021D-9641-943F-C84C5C0CB55E}" type="pres">
      <dgm:prSet presAssocID="{C27B3906-3A69-8C49-94E4-514B40CBEFFD}" presName="vertSpace2b" presStyleCnt="0"/>
      <dgm:spPr/>
    </dgm:pt>
    <dgm:pt modelId="{0D99DB83-34AF-494A-B6AF-DCF48D7C02D3}" type="pres">
      <dgm:prSet presAssocID="{63F27786-C81C-4C41-A061-16983C6423F4}" presName="horz2" presStyleCnt="0"/>
      <dgm:spPr/>
    </dgm:pt>
    <dgm:pt modelId="{1EEF03DE-5775-AF4D-B298-902B6BADF170}" type="pres">
      <dgm:prSet presAssocID="{63F27786-C81C-4C41-A061-16983C6423F4}" presName="horzSpace2" presStyleCnt="0"/>
      <dgm:spPr/>
    </dgm:pt>
    <dgm:pt modelId="{DCD02E20-9AAB-E54A-B90C-194861C6096B}" type="pres">
      <dgm:prSet presAssocID="{63F27786-C81C-4C41-A061-16983C6423F4}" presName="tx2" presStyleLbl="revTx" presStyleIdx="17" presStyleCnt="23"/>
      <dgm:spPr/>
    </dgm:pt>
    <dgm:pt modelId="{ED877017-FD95-BC4D-A12C-22D428D02756}" type="pres">
      <dgm:prSet presAssocID="{63F27786-C81C-4C41-A061-16983C6423F4}" presName="vert2" presStyleCnt="0"/>
      <dgm:spPr/>
    </dgm:pt>
    <dgm:pt modelId="{9EBEEB27-80DF-C64C-8A13-C170DF161678}" type="pres">
      <dgm:prSet presAssocID="{63F27786-C81C-4C41-A061-16983C6423F4}" presName="thinLine2b" presStyleLbl="callout" presStyleIdx="12" presStyleCnt="17"/>
      <dgm:spPr/>
    </dgm:pt>
    <dgm:pt modelId="{773FD6B6-03D0-6F4C-BAA0-0CEFEEE13D6A}" type="pres">
      <dgm:prSet presAssocID="{63F27786-C81C-4C41-A061-16983C6423F4}" presName="vertSpace2b" presStyleCnt="0"/>
      <dgm:spPr/>
    </dgm:pt>
    <dgm:pt modelId="{0532908A-088D-AB4E-A0D8-90CBE1CD457D}" type="pres">
      <dgm:prSet presAssocID="{1DA1E23B-746B-D54A-A321-4674167F6CD6}" presName="horz2" presStyleCnt="0"/>
      <dgm:spPr/>
    </dgm:pt>
    <dgm:pt modelId="{63DED8AA-D9F5-674E-BAAD-9CAC98E4B1EB}" type="pres">
      <dgm:prSet presAssocID="{1DA1E23B-746B-D54A-A321-4674167F6CD6}" presName="horzSpace2" presStyleCnt="0"/>
      <dgm:spPr/>
    </dgm:pt>
    <dgm:pt modelId="{42A2516A-B270-C843-9B89-D897E5121E14}" type="pres">
      <dgm:prSet presAssocID="{1DA1E23B-746B-D54A-A321-4674167F6CD6}" presName="tx2" presStyleLbl="revTx" presStyleIdx="18" presStyleCnt="23"/>
      <dgm:spPr/>
    </dgm:pt>
    <dgm:pt modelId="{4EA584F1-5691-9D4D-84C9-23D838EA989D}" type="pres">
      <dgm:prSet presAssocID="{1DA1E23B-746B-D54A-A321-4674167F6CD6}" presName="vert2" presStyleCnt="0"/>
      <dgm:spPr/>
    </dgm:pt>
    <dgm:pt modelId="{EBECB25F-64CF-8B4A-A745-4668A7DE319E}" type="pres">
      <dgm:prSet presAssocID="{1DA1E23B-746B-D54A-A321-4674167F6CD6}" presName="thinLine2b" presStyleLbl="callout" presStyleIdx="13" presStyleCnt="17"/>
      <dgm:spPr/>
    </dgm:pt>
    <dgm:pt modelId="{B42FC266-E273-F943-998A-7FCEAF1805D7}" type="pres">
      <dgm:prSet presAssocID="{1DA1E23B-746B-D54A-A321-4674167F6CD6}" presName="vertSpace2b" presStyleCnt="0"/>
      <dgm:spPr/>
    </dgm:pt>
    <dgm:pt modelId="{4DD9BAD5-CAFB-364D-9FA6-53AEB6C77434}" type="pres">
      <dgm:prSet presAssocID="{CF3C37B2-54E4-F344-B870-21FD76506ACA}" presName="thickLine" presStyleLbl="alignNode1" presStyleIdx="5" presStyleCnt="6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19" presStyleCnt="23"/>
      <dgm:spPr/>
    </dgm:pt>
    <dgm:pt modelId="{8897FFEE-FFC6-934E-B718-502965E7BE8A}" type="pres">
      <dgm:prSet presAssocID="{CF3C37B2-54E4-F344-B870-21FD76506ACA}" presName="vert1" presStyleCnt="0"/>
      <dgm:spPr/>
    </dgm:pt>
    <dgm:pt modelId="{ECE904D0-D13A-A941-A3E2-1335B0AF289F}" type="pres">
      <dgm:prSet presAssocID="{FA2A22A7-C8F8-4C48-BE2E-260333234114}" presName="vertSpace2a" presStyleCnt="0"/>
      <dgm:spPr/>
    </dgm:pt>
    <dgm:pt modelId="{154DF686-744D-4548-B1B2-2DDCE0B70B50}" type="pres">
      <dgm:prSet presAssocID="{FA2A22A7-C8F8-4C48-BE2E-260333234114}" presName="horz2" presStyleCnt="0"/>
      <dgm:spPr/>
    </dgm:pt>
    <dgm:pt modelId="{D15466CF-7181-4D4F-880B-5D848D2446CE}" type="pres">
      <dgm:prSet presAssocID="{FA2A22A7-C8F8-4C48-BE2E-260333234114}" presName="horzSpace2" presStyleCnt="0"/>
      <dgm:spPr/>
    </dgm:pt>
    <dgm:pt modelId="{6CFC4622-B77B-524B-9CDE-DB6396CB8DD5}" type="pres">
      <dgm:prSet presAssocID="{FA2A22A7-C8F8-4C48-BE2E-260333234114}" presName="tx2" presStyleLbl="revTx" presStyleIdx="20" presStyleCnt="23"/>
      <dgm:spPr/>
    </dgm:pt>
    <dgm:pt modelId="{DEED0EC9-28DB-E645-B4BA-D044789D0F81}" type="pres">
      <dgm:prSet presAssocID="{FA2A22A7-C8F8-4C48-BE2E-260333234114}" presName="vert2" presStyleCnt="0"/>
      <dgm:spPr/>
    </dgm:pt>
    <dgm:pt modelId="{E7788759-F4B4-774D-831B-D526719F0C22}" type="pres">
      <dgm:prSet presAssocID="{FA2A22A7-C8F8-4C48-BE2E-260333234114}" presName="thinLine2b" presStyleLbl="callout" presStyleIdx="14" presStyleCnt="17"/>
      <dgm:spPr/>
    </dgm:pt>
    <dgm:pt modelId="{45EB603B-7E7E-534A-8F01-A268150E76AB}" type="pres">
      <dgm:prSet presAssocID="{FA2A22A7-C8F8-4C48-BE2E-260333234114}" presName="vertSpace2b" presStyleCnt="0"/>
      <dgm:spPr/>
    </dgm:pt>
    <dgm:pt modelId="{C7FDD5C2-6504-CA4A-847B-5F174263CE59}" type="pres">
      <dgm:prSet presAssocID="{2AE868C1-6DDA-B643-9622-9566E88A41CC}" presName="horz2" presStyleCnt="0"/>
      <dgm:spPr/>
    </dgm:pt>
    <dgm:pt modelId="{B028F23C-412A-D74A-B314-69770DABE618}" type="pres">
      <dgm:prSet presAssocID="{2AE868C1-6DDA-B643-9622-9566E88A41CC}" presName="horzSpace2" presStyleCnt="0"/>
      <dgm:spPr/>
    </dgm:pt>
    <dgm:pt modelId="{63A2369C-8186-9745-A9AC-2C732A0C3FE4}" type="pres">
      <dgm:prSet presAssocID="{2AE868C1-6DDA-B643-9622-9566E88A41CC}" presName="tx2" presStyleLbl="revTx" presStyleIdx="21" presStyleCnt="23"/>
      <dgm:spPr/>
    </dgm:pt>
    <dgm:pt modelId="{7770CF3B-062F-5B43-B37C-F2FD1FE2429A}" type="pres">
      <dgm:prSet presAssocID="{2AE868C1-6DDA-B643-9622-9566E88A41CC}" presName="vert2" presStyleCnt="0"/>
      <dgm:spPr/>
    </dgm:pt>
    <dgm:pt modelId="{E93BDC93-557D-1B48-9D39-FAD65772D031}" type="pres">
      <dgm:prSet presAssocID="{2AE868C1-6DDA-B643-9622-9566E88A41CC}" presName="thinLine2b" presStyleLbl="callout" presStyleIdx="15" presStyleCnt="17"/>
      <dgm:spPr/>
    </dgm:pt>
    <dgm:pt modelId="{A424AC77-F5A3-B642-820A-E8DB5B9EAB95}" type="pres">
      <dgm:prSet presAssocID="{2AE868C1-6DDA-B643-9622-9566E88A41CC}" presName="vertSpace2b" presStyleCnt="0"/>
      <dgm:spPr/>
    </dgm:pt>
    <dgm:pt modelId="{36C99942-C747-3942-BB14-8C785D9B8D34}" type="pres">
      <dgm:prSet presAssocID="{8BF42687-DF9A-7945-B77D-A02737E6C3E4}" presName="horz2" presStyleCnt="0"/>
      <dgm:spPr/>
    </dgm:pt>
    <dgm:pt modelId="{8947D609-58EE-DA45-A931-416F9BFCE806}" type="pres">
      <dgm:prSet presAssocID="{8BF42687-DF9A-7945-B77D-A02737E6C3E4}" presName="horzSpace2" presStyleCnt="0"/>
      <dgm:spPr/>
    </dgm:pt>
    <dgm:pt modelId="{78FB791F-46D9-0D49-8D44-5FE63F9C6419}" type="pres">
      <dgm:prSet presAssocID="{8BF42687-DF9A-7945-B77D-A02737E6C3E4}" presName="tx2" presStyleLbl="revTx" presStyleIdx="22" presStyleCnt="23"/>
      <dgm:spPr/>
    </dgm:pt>
    <dgm:pt modelId="{D04A508B-867A-4E4B-BFF6-431607028F9B}" type="pres">
      <dgm:prSet presAssocID="{8BF42687-DF9A-7945-B77D-A02737E6C3E4}" presName="vert2" presStyleCnt="0"/>
      <dgm:spPr/>
    </dgm:pt>
    <dgm:pt modelId="{595758C5-B9CC-274F-9D39-F97700C509C8}" type="pres">
      <dgm:prSet presAssocID="{8BF42687-DF9A-7945-B77D-A02737E6C3E4}" presName="thinLine2b" presStyleLbl="callout" presStyleIdx="16" presStyleCnt="17"/>
      <dgm:spPr/>
    </dgm:pt>
    <dgm:pt modelId="{4AD5FA5B-7654-CA4C-9EBE-39512CF35EDF}" type="pres">
      <dgm:prSet presAssocID="{8BF42687-DF9A-7945-B77D-A02737E6C3E4}" presName="vertSpace2b" presStyleCnt="0"/>
      <dgm:spPr/>
    </dgm:pt>
  </dgm:ptLst>
  <dgm:cxnLst>
    <dgm:cxn modelId="{067E341A-6DB4-AA43-8311-CD58A037FCD6}" srcId="{DB134617-9367-48B6-ADDD-A78CA16A2209}" destId="{CF3C37B2-54E4-F344-B870-21FD76506ACA}" srcOrd="5" destOrd="0" parTransId="{838D3FD8-D4AE-604E-9659-E495D8393D5A}" sibTransId="{4CC37FA4-1F6A-3F4F-AF10-3432511A51FE}"/>
    <dgm:cxn modelId="{9976C91E-FC6C-DA40-833A-87084C87A442}" type="presOf" srcId="{9D8830A3-C555-A847-BB15-CA92B5664580}" destId="{0C056A6C-ABCF-C642-85CA-D7DE08D8318F}" srcOrd="0" destOrd="0" presId="urn:microsoft.com/office/officeart/2008/layout/LinedList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3413692C-6877-C643-9C2A-DFD1A4496730}" srcId="{EA95F5A7-1F1C-8646-AB44-0FBE0F2583DD}" destId="{55DFF169-AC13-7941-A6A5-3F43B1B89B46}" srcOrd="1" destOrd="0" parTransId="{BD41717A-FAA2-DA43-ABD9-F365514E1A37}" sibTransId="{6A091F5E-C26E-C741-BB40-24D50071AC4B}"/>
    <dgm:cxn modelId="{3143D92D-4F39-D145-9DDE-B8E0A370E909}" srcId="{CF3C37B2-54E4-F344-B870-21FD76506ACA}" destId="{2AE868C1-6DDA-B643-9622-9566E88A41CC}" srcOrd="1" destOrd="0" parTransId="{2D5E0C3D-7328-CD4C-819E-10E484143538}" sibTransId="{A8DED9A9-FA29-E34F-93A8-F32D9A659924}"/>
    <dgm:cxn modelId="{B1A70930-D62F-8D40-B0C6-EA028A0C02D1}" srcId="{EA95F5A7-1F1C-8646-AB44-0FBE0F2583DD}" destId="{66A30DC5-095D-854D-91EE-7A3A22FC7E4F}" srcOrd="3" destOrd="0" parTransId="{ADF1808A-0703-7A4E-A65A-4CE07EF546BE}" sibTransId="{F4A1300B-6FF2-B64B-B0ED-148658A02286}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E0414A30-4BC9-3B42-A746-E630CC306757}" srcId="{465E64E5-DC22-4D4D-AE80-E03F9A902439}" destId="{1DA1E23B-746B-D54A-A321-4674167F6CD6}" srcOrd="2" destOrd="0" parTransId="{4D2B8946-534F-254B-A936-00028CB89E4C}" sibTransId="{EE6421E0-6E23-D848-834D-15E7CB818C8E}"/>
    <dgm:cxn modelId="{80DD7A30-F13D-6F44-9A66-4CC57238407A}" type="presOf" srcId="{465E64E5-DC22-4D4D-AE80-E03F9A902439}" destId="{B6D6830F-AF06-9B46-9E2B-6A5DA73EBD49}" srcOrd="0" destOrd="0" presId="urn:microsoft.com/office/officeart/2008/layout/LinedList"/>
    <dgm:cxn modelId="{3821EA31-3B5D-4244-879E-62D87D211976}" srcId="{B1CFC30C-124F-4343-AEE3-F30D6A9940EF}" destId="{49055E88-2168-B546-A457-DAB3353FB69E}" srcOrd="1" destOrd="0" parTransId="{4CCB9BB5-F23A-4741-AEBB-C9238BC6AE96}" sibTransId="{C789FCAE-D3E3-9448-83A7-4484DD9A09E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2151936-83DC-364F-9905-F74298EAA6BC}" srcId="{465E64E5-DC22-4D4D-AE80-E03F9A902439}" destId="{63F27786-C81C-4C41-A061-16983C6423F4}" srcOrd="1" destOrd="0" parTransId="{4D5DD46F-CAEC-FA43-8132-1C4B35AF9863}" sibTransId="{566D5F92-E3E9-4444-9B13-6C3A147976DA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F7A91341-470D-254D-A76D-1E16E184D994}" srcId="{F5233F66-CAEF-1041-ACD7-9F88715B67BD}" destId="{9D8830A3-C555-A847-BB15-CA92B5664580}" srcOrd="2" destOrd="0" parTransId="{8CEDEB7D-87D2-5744-ABCA-D335279191C0}" sibTransId="{446247B6-3060-8440-A0B0-E95D992656FC}"/>
    <dgm:cxn modelId="{5B9CF341-3374-634C-80B2-E97DE8535319}" srcId="{DB134617-9367-48B6-ADDD-A78CA16A2209}" destId="{B1CFC30C-124F-4343-AEE3-F30D6A9940EF}" srcOrd="3" destOrd="0" parTransId="{D8BA96B7-B565-CA44-A755-403ADC974181}" sibTransId="{DB6B460D-0274-B14F-B382-0DECF2BAB8F6}"/>
    <dgm:cxn modelId="{90054B42-0552-6648-9E0E-398E0C58EE66}" type="presOf" srcId="{55DFF169-AC13-7941-A6A5-3F43B1B89B46}" destId="{97016B0C-285D-1F40-9CAB-ACF19C822F05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228C948-E671-D04C-9DF2-9DF6AE563352}" type="presOf" srcId="{45B12CF2-B3BA-F94D-8FD2-9E72F984B68E}" destId="{7657F01A-3C66-0248-A089-A8179D8851F0}" srcOrd="0" destOrd="0" presId="urn:microsoft.com/office/officeart/2008/layout/LinedList"/>
    <dgm:cxn modelId="{DC35F14B-B56B-D245-A454-4AA6067CE0E7}" type="presOf" srcId="{2C8D528E-F617-CF4A-A3DD-0FC2D930A1CF}" destId="{F43C7B8E-E450-D143-A419-74D9DA5FACB5}" srcOrd="0" destOrd="0" presId="urn:microsoft.com/office/officeart/2008/layout/LinedList"/>
    <dgm:cxn modelId="{DB9F7D5B-A4EA-6244-AC8A-AA4AD1CF1977}" srcId="{C4DA5E82-B561-1143-B5C2-476EA355FC6E}" destId="{2C8D528E-F617-CF4A-A3DD-0FC2D930A1CF}" srcOrd="1" destOrd="0" parTransId="{00AADA9D-4D90-1E42-A154-0D9E195335D0}" sibTransId="{46A0662D-D82A-D74F-97A3-8C96FB55CD79}"/>
    <dgm:cxn modelId="{5721FC60-628A-C84D-A286-3CDE00B8A8E4}" type="presOf" srcId="{1DA1E23B-746B-D54A-A321-4674167F6CD6}" destId="{42A2516A-B270-C843-9B89-D897E5121E14}" srcOrd="0" destOrd="0" presId="urn:microsoft.com/office/officeart/2008/layout/LinedList"/>
    <dgm:cxn modelId="{3F25F371-D342-CB4B-BA91-758324CF1A77}" type="presOf" srcId="{F5233F66-CAEF-1041-ACD7-9F88715B67BD}" destId="{6FAD9BBA-F992-6148-8647-2B5A8A6E9852}" srcOrd="0" destOrd="0" presId="urn:microsoft.com/office/officeart/2008/layout/LinedList"/>
    <dgm:cxn modelId="{C6B73A74-6E60-B445-B099-160201AB50E9}" srcId="{DB134617-9367-48B6-ADDD-A78CA16A2209}" destId="{465E64E5-DC22-4D4D-AE80-E03F9A902439}" srcOrd="4" destOrd="0" parTransId="{0540ADEB-558B-A04F-9529-1CE5E23CBAD0}" sibTransId="{926CCC66-2A89-DD40-9186-8F455DD1910E}"/>
    <dgm:cxn modelId="{2314E779-4E57-D849-B66D-3B8DB7B8D8C6}" type="presOf" srcId="{503313A2-A756-7844-8C2A-FB9FD3AEA144}" destId="{6B15727F-9893-AF4F-8D64-E01E586114E6}" srcOrd="0" destOrd="0" presId="urn:microsoft.com/office/officeart/2008/layout/LinedList"/>
    <dgm:cxn modelId="{8ED7A381-5B80-B04C-B2DA-F7A383695A51}" srcId="{EA95F5A7-1F1C-8646-AB44-0FBE0F2583DD}" destId="{76CFB3E4-431B-3042-81A5-5F65F6BB39ED}" srcOrd="2" destOrd="0" parTransId="{F1176F78-899B-5A44-B8AC-9276887F6DAE}" sibTransId="{44799CBC-925C-FB47-B106-52D9C48F2B9F}"/>
    <dgm:cxn modelId="{2E0AD188-1E55-0947-B125-8C6A31574A0D}" type="presOf" srcId="{C27B3906-3A69-8C49-94E4-514B40CBEFFD}" destId="{A42EC421-EA81-6E4C-A419-8A544F8A81AB}" srcOrd="0" destOrd="0" presId="urn:microsoft.com/office/officeart/2008/layout/LinedList"/>
    <dgm:cxn modelId="{167D428D-B251-A249-839A-7D8DD0D2EB8C}" srcId="{465E64E5-DC22-4D4D-AE80-E03F9A902439}" destId="{C27B3906-3A69-8C49-94E4-514B40CBEFFD}" srcOrd="0" destOrd="0" parTransId="{D8A326FA-6DB9-D240-B684-9BD7CC43AE38}" sibTransId="{6ED69393-A439-7044-91AC-DDAC1A89D711}"/>
    <dgm:cxn modelId="{DDCEDE95-6718-3041-8F04-9BA48C18DA3B}" type="presOf" srcId="{B1CFC30C-124F-4343-AEE3-F30D6A9940EF}" destId="{CDE458E1-E9F8-FD40-9CED-3792D53C8900}" srcOrd="0" destOrd="0" presId="urn:microsoft.com/office/officeart/2008/layout/LinedList"/>
    <dgm:cxn modelId="{E36D4097-AFEC-154A-8364-7F4D1348C5EC}" srcId="{F5233F66-CAEF-1041-ACD7-9F88715B67BD}" destId="{8D5139E8-24CD-934B-ABA2-E57A922C4545}" srcOrd="0" destOrd="0" parTransId="{081E4D6B-4635-134E-BDD8-45E32687FB02}" sibTransId="{B426145E-02CC-1C40-A260-7A4F43FFBF76}"/>
    <dgm:cxn modelId="{348EFB9D-73BA-CE4C-A89D-2F8BD673273C}" type="presOf" srcId="{FA2A22A7-C8F8-4C48-BE2E-260333234114}" destId="{6CFC4622-B77B-524B-9CDE-DB6396CB8DD5}" srcOrd="0" destOrd="0" presId="urn:microsoft.com/office/officeart/2008/layout/LinedList"/>
    <dgm:cxn modelId="{E8ABFFA6-3964-B143-9C6D-8F128D6989B3}" srcId="{CF3C37B2-54E4-F344-B870-21FD76506ACA}" destId="{FA2A22A7-C8F8-4C48-BE2E-260333234114}" srcOrd="0" destOrd="0" parTransId="{CA096E53-F9DF-6746-9975-F32060EFFBA1}" sibTransId="{23A6A3D0-18A5-F24F-8266-3A97B48A894B}"/>
    <dgm:cxn modelId="{F629E2B7-35BD-784A-91AF-D7C2707F1362}" type="presOf" srcId="{8D5139E8-24CD-934B-ABA2-E57A922C4545}" destId="{FC72579B-F50C-6940-BE7A-92D8588E3751}" srcOrd="0" destOrd="0" presId="urn:microsoft.com/office/officeart/2008/layout/LinedList"/>
    <dgm:cxn modelId="{10FAA2BC-0FD3-D34B-81FF-587A385872A4}" srcId="{C4DA5E82-B561-1143-B5C2-476EA355FC6E}" destId="{45B12CF2-B3BA-F94D-8FD2-9E72F984B68E}" srcOrd="0" destOrd="0" parTransId="{C3DC72BA-3267-A54A-9DAC-36644FF5D768}" sibTransId="{7C641862-2E25-3348-ADA2-FD8D6927686D}"/>
    <dgm:cxn modelId="{856B1FC1-4E56-6547-9113-5585DC9AF496}" type="presOf" srcId="{66A30DC5-095D-854D-91EE-7A3A22FC7E4F}" destId="{05E4A0E4-62FD-0B4A-951C-B4079397601E}" srcOrd="0" destOrd="0" presId="urn:microsoft.com/office/officeart/2008/layout/LinedList"/>
    <dgm:cxn modelId="{BA69CDC4-CED0-C347-8E64-CBD3535CD0E5}" srcId="{CF3C37B2-54E4-F344-B870-21FD76506ACA}" destId="{8BF42687-DF9A-7945-B77D-A02737E6C3E4}" srcOrd="2" destOrd="0" parTransId="{5F3E6FB7-1B4C-B740-9826-3A359BBCB33F}" sibTransId="{B75D7CA3-6AD9-E547-B364-C6FDF2FB81CE}"/>
    <dgm:cxn modelId="{3A74EDCD-6C7C-F94B-87FD-17B0E7569FB3}" srcId="{DB134617-9367-48B6-ADDD-A78CA16A2209}" destId="{F5233F66-CAEF-1041-ACD7-9F88715B67BD}" srcOrd="2" destOrd="0" parTransId="{C5DA4F25-FB4E-7E48-B86C-90A80C1E771A}" sibTransId="{5FF6A952-B064-0645-B37B-3452E90D22D2}"/>
    <dgm:cxn modelId="{CA892CD1-4F1F-1D4E-8957-E6E02AF19492}" type="presOf" srcId="{89D2BB32-B9E8-154D-9AF6-E583FFF75881}" destId="{04A9CF8D-7555-344B-8854-C330A833269A}" srcOrd="0" destOrd="0" presId="urn:microsoft.com/office/officeart/2008/layout/LinedList"/>
    <dgm:cxn modelId="{93782CD4-A9AA-A84A-863D-8474504AE323}" type="presOf" srcId="{2AE868C1-6DDA-B643-9622-9566E88A41CC}" destId="{63A2369C-8186-9745-A9AC-2C732A0C3FE4}" srcOrd="0" destOrd="0" presId="urn:microsoft.com/office/officeart/2008/layout/LinedList"/>
    <dgm:cxn modelId="{1B17B4D9-D285-FF42-9A5B-7CFAF4F24CCF}" type="presOf" srcId="{63F27786-C81C-4C41-A061-16983C6423F4}" destId="{DCD02E20-9AAB-E54A-B90C-194861C6096B}" srcOrd="0" destOrd="0" presId="urn:microsoft.com/office/officeart/2008/layout/LinedList"/>
    <dgm:cxn modelId="{310BD7DA-CC9F-3E4C-B3F7-F7297C39BBAB}" type="presOf" srcId="{08F3006C-9016-4F42-8D4B-7DDC7E9D9E6A}" destId="{C4BA96AD-383D-D645-AE78-99D43122D94C}" srcOrd="0" destOrd="0" presId="urn:microsoft.com/office/officeart/2008/layout/LinedList"/>
    <dgm:cxn modelId="{C81A8DE6-E23D-414C-9DA2-BDB4CC082DE0}" type="presOf" srcId="{8BF42687-DF9A-7945-B77D-A02737E6C3E4}" destId="{78FB791F-46D9-0D49-8D44-5FE63F9C6419}" srcOrd="0" destOrd="0" presId="urn:microsoft.com/office/officeart/2008/layout/LinedList"/>
    <dgm:cxn modelId="{8BE3D4E6-53DB-BD4E-B497-6CF2EF48F04B}" type="presOf" srcId="{76CFB3E4-431B-3042-81A5-5F65F6BB39ED}" destId="{9EE4C56A-AB9B-234C-8705-95ADFCFB9CD1}" srcOrd="0" destOrd="0" presId="urn:microsoft.com/office/officeart/2008/layout/LinedList"/>
    <dgm:cxn modelId="{E968EAE7-5AEE-A94B-A029-55293CAD5C2A}" srcId="{F5233F66-CAEF-1041-ACD7-9F88715B67BD}" destId="{89D2BB32-B9E8-154D-9AF6-E583FFF75881}" srcOrd="1" destOrd="0" parTransId="{33C57CEC-79BA-C14E-AA35-75283872A394}" sibTransId="{8CB961D4-9219-F14B-A8FD-D93FF745C05D}"/>
    <dgm:cxn modelId="{8B0596F0-65E4-3D44-8CF4-80319349F157}" srcId="{B1CFC30C-124F-4343-AEE3-F30D6A9940EF}" destId="{08F3006C-9016-4F42-8D4B-7DDC7E9D9E6A}" srcOrd="0" destOrd="0" parTransId="{AC28E048-8A05-C449-8DA6-AA3972E4FD65}" sibTransId="{863D8137-7C73-6C4E-9DD6-A4A375550B92}"/>
    <dgm:cxn modelId="{5443AEF2-6449-BD48-AFD9-70BA0B61B3CA}" type="presOf" srcId="{49055E88-2168-B546-A457-DAB3353FB69E}" destId="{3D9749C9-9945-8342-BA9D-B3DD77DEDE23}" srcOrd="0" destOrd="0" presId="urn:microsoft.com/office/officeart/2008/layout/LinedList"/>
    <dgm:cxn modelId="{44412DFA-B5DB-E743-B721-C557161442F5}" srcId="{EA95F5A7-1F1C-8646-AB44-0FBE0F2583DD}" destId="{503313A2-A756-7844-8C2A-FB9FD3AEA144}" srcOrd="0" destOrd="0" parTransId="{4CF588B6-098A-BB44-9C0D-4CA5DC25607A}" sibTransId="{49762314-14C7-A640-9DD7-ACE78FAE1E54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5A75B821-F759-DC4C-8530-74A49C47359B}" type="presParOf" srcId="{0E8D9AFB-9058-6E42-AB5A-8F9AE48FA8C2}" destId="{5320097B-EFAB-F545-ABBE-593C69108A90}" srcOrd="0" destOrd="0" presId="urn:microsoft.com/office/officeart/2008/layout/LinedList"/>
    <dgm:cxn modelId="{B756A5AA-F4A8-4046-A211-B5E1FACB8F9F}" type="presParOf" srcId="{0E8D9AFB-9058-6E42-AB5A-8F9AE48FA8C2}" destId="{52568965-2716-4C45-9A02-B64BF7640EAF}" srcOrd="1" destOrd="0" presId="urn:microsoft.com/office/officeart/2008/layout/LinedList"/>
    <dgm:cxn modelId="{2BC7188E-23D7-064B-9783-3EE6F328B285}" type="presParOf" srcId="{52568965-2716-4C45-9A02-B64BF7640EAF}" destId="{AC050EAE-8433-4844-8D78-5992F58B1F0A}" srcOrd="0" destOrd="0" presId="urn:microsoft.com/office/officeart/2008/layout/LinedList"/>
    <dgm:cxn modelId="{2A06B1A9-249A-D345-A666-D2515E45089E}" type="presParOf" srcId="{52568965-2716-4C45-9A02-B64BF7640EAF}" destId="{6B15727F-9893-AF4F-8D64-E01E586114E6}" srcOrd="1" destOrd="0" presId="urn:microsoft.com/office/officeart/2008/layout/LinedList"/>
    <dgm:cxn modelId="{3E7D1755-8E1D-854C-97A6-59DA2916B99B}" type="presParOf" srcId="{52568965-2716-4C45-9A02-B64BF7640EAF}" destId="{D695C8CD-B916-854D-8514-95D723ABB1E8}" srcOrd="2" destOrd="0" presId="urn:microsoft.com/office/officeart/2008/layout/LinedList"/>
    <dgm:cxn modelId="{3508CBA4-A36C-3540-BEC0-C15F89BE32BC}" type="presParOf" srcId="{0E8D9AFB-9058-6E42-AB5A-8F9AE48FA8C2}" destId="{B3D39014-0FDD-5B48-B59D-A4A28A85E645}" srcOrd="2" destOrd="0" presId="urn:microsoft.com/office/officeart/2008/layout/LinedList"/>
    <dgm:cxn modelId="{65F09BB0-BE98-7346-BE6F-C8F33A787440}" type="presParOf" srcId="{0E8D9AFB-9058-6E42-AB5A-8F9AE48FA8C2}" destId="{88BDEF5D-029D-AF45-89C9-29AF66E481DB}" srcOrd="3" destOrd="0" presId="urn:microsoft.com/office/officeart/2008/layout/LinedList"/>
    <dgm:cxn modelId="{10C64B70-494E-8F47-9392-D9716A155D1E}" type="presParOf" srcId="{0E8D9AFB-9058-6E42-AB5A-8F9AE48FA8C2}" destId="{07863F7E-EEC1-4342-A1EE-E8E9D5E8D123}" srcOrd="4" destOrd="0" presId="urn:microsoft.com/office/officeart/2008/layout/LinedList"/>
    <dgm:cxn modelId="{06FBC152-977F-B942-8D12-967BA0CE05AF}" type="presParOf" srcId="{07863F7E-EEC1-4342-A1EE-E8E9D5E8D123}" destId="{0BF0F12D-4EB1-CA49-96D8-2BAC905A0916}" srcOrd="0" destOrd="0" presId="urn:microsoft.com/office/officeart/2008/layout/LinedList"/>
    <dgm:cxn modelId="{D249667B-7434-A242-B669-8AC4283596A5}" type="presParOf" srcId="{07863F7E-EEC1-4342-A1EE-E8E9D5E8D123}" destId="{97016B0C-285D-1F40-9CAB-ACF19C822F05}" srcOrd="1" destOrd="0" presId="urn:microsoft.com/office/officeart/2008/layout/LinedList"/>
    <dgm:cxn modelId="{C03F368C-DE32-B045-8FEA-8BF34310155B}" type="presParOf" srcId="{07863F7E-EEC1-4342-A1EE-E8E9D5E8D123}" destId="{A97D0609-21FE-854A-B7D6-B99DC53215CA}" srcOrd="2" destOrd="0" presId="urn:microsoft.com/office/officeart/2008/layout/LinedList"/>
    <dgm:cxn modelId="{14E38C1A-C149-1E4D-937E-596F6B239EFD}" type="presParOf" srcId="{0E8D9AFB-9058-6E42-AB5A-8F9AE48FA8C2}" destId="{9C113860-D713-6046-805E-C78C8E5749FD}" srcOrd="5" destOrd="0" presId="urn:microsoft.com/office/officeart/2008/layout/LinedList"/>
    <dgm:cxn modelId="{71578129-F92A-8C45-AA51-ACE7A440635E}" type="presParOf" srcId="{0E8D9AFB-9058-6E42-AB5A-8F9AE48FA8C2}" destId="{0CD318D2-395A-9E45-B30A-4442984D4126}" srcOrd="6" destOrd="0" presId="urn:microsoft.com/office/officeart/2008/layout/LinedList"/>
    <dgm:cxn modelId="{55FE956E-C33A-2B4E-A29C-09B3446DBE15}" type="presParOf" srcId="{0E8D9AFB-9058-6E42-AB5A-8F9AE48FA8C2}" destId="{5BFC043B-90D1-714E-A02C-400755EB4C63}" srcOrd="7" destOrd="0" presId="urn:microsoft.com/office/officeart/2008/layout/LinedList"/>
    <dgm:cxn modelId="{17305393-7A6F-294D-B92C-6E121FD57942}" type="presParOf" srcId="{5BFC043B-90D1-714E-A02C-400755EB4C63}" destId="{F400410D-84DE-B94F-8968-616833EA9E65}" srcOrd="0" destOrd="0" presId="urn:microsoft.com/office/officeart/2008/layout/LinedList"/>
    <dgm:cxn modelId="{B87F6ECF-7D58-154F-BABF-6B11049CA6F5}" type="presParOf" srcId="{5BFC043B-90D1-714E-A02C-400755EB4C63}" destId="{9EE4C56A-AB9B-234C-8705-95ADFCFB9CD1}" srcOrd="1" destOrd="0" presId="urn:microsoft.com/office/officeart/2008/layout/LinedList"/>
    <dgm:cxn modelId="{DACB348A-346A-2C41-B1ED-B464DD117899}" type="presParOf" srcId="{5BFC043B-90D1-714E-A02C-400755EB4C63}" destId="{4D436C2E-F488-EE4F-9D73-87906130A82B}" srcOrd="2" destOrd="0" presId="urn:microsoft.com/office/officeart/2008/layout/LinedList"/>
    <dgm:cxn modelId="{5FBAC4CC-A875-184B-8E5E-E5E1B0391413}" type="presParOf" srcId="{0E8D9AFB-9058-6E42-AB5A-8F9AE48FA8C2}" destId="{6223186B-CA6C-8646-9706-607724D74382}" srcOrd="8" destOrd="0" presId="urn:microsoft.com/office/officeart/2008/layout/LinedList"/>
    <dgm:cxn modelId="{86088148-07A9-1B42-93DA-5DE5D587C49E}" type="presParOf" srcId="{0E8D9AFB-9058-6E42-AB5A-8F9AE48FA8C2}" destId="{DE873EB8-6B29-4340-813D-6EC329A5F87D}" srcOrd="9" destOrd="0" presId="urn:microsoft.com/office/officeart/2008/layout/LinedList"/>
    <dgm:cxn modelId="{50B8DE83-8797-3C43-B5D5-44CBF6FEDADC}" type="presParOf" srcId="{0E8D9AFB-9058-6E42-AB5A-8F9AE48FA8C2}" destId="{06F56B85-455B-344A-B0EE-A731516CB58F}" srcOrd="10" destOrd="0" presId="urn:microsoft.com/office/officeart/2008/layout/LinedList"/>
    <dgm:cxn modelId="{4F0B0C5E-0FE2-594C-B0F7-E8E0B0B67EF7}" type="presParOf" srcId="{06F56B85-455B-344A-B0EE-A731516CB58F}" destId="{97FBAE9E-7364-B04C-8267-B805A6182BEA}" srcOrd="0" destOrd="0" presId="urn:microsoft.com/office/officeart/2008/layout/LinedList"/>
    <dgm:cxn modelId="{93BDE1B7-4E96-4B46-BD78-C338411514FE}" type="presParOf" srcId="{06F56B85-455B-344A-B0EE-A731516CB58F}" destId="{05E4A0E4-62FD-0B4A-951C-B4079397601E}" srcOrd="1" destOrd="0" presId="urn:microsoft.com/office/officeart/2008/layout/LinedList"/>
    <dgm:cxn modelId="{AEA21F9B-642F-1043-A77E-937C5364EE7B}" type="presParOf" srcId="{06F56B85-455B-344A-B0EE-A731516CB58F}" destId="{77D5CBB1-465D-8740-A86A-005FA15594AB}" srcOrd="2" destOrd="0" presId="urn:microsoft.com/office/officeart/2008/layout/LinedList"/>
    <dgm:cxn modelId="{057D1731-5D3C-E943-86AE-0CD97AA8E056}" type="presParOf" srcId="{0E8D9AFB-9058-6E42-AB5A-8F9AE48FA8C2}" destId="{83380DBB-7909-A549-938D-4928D9D4105E}" srcOrd="11" destOrd="0" presId="urn:microsoft.com/office/officeart/2008/layout/LinedList"/>
    <dgm:cxn modelId="{32E5D88F-635A-1142-99DB-20EE75548766}" type="presParOf" srcId="{0E8D9AFB-9058-6E42-AB5A-8F9AE48FA8C2}" destId="{AB264E66-10BD-2242-996A-D1C399E0D2ED}" srcOrd="12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56F546C1-D178-2F4C-92BD-075EB0AACB97}" type="presParOf" srcId="{3669B1B6-C616-644A-9F86-FF92C47B0476}" destId="{2AC43967-95CD-5B44-BE91-381170B4AA87}" srcOrd="0" destOrd="0" presId="urn:microsoft.com/office/officeart/2008/layout/LinedList"/>
    <dgm:cxn modelId="{F5327E41-37A9-A140-8938-2FF72BAEF533}" type="presParOf" srcId="{3669B1B6-C616-644A-9F86-FF92C47B0476}" destId="{DDCCDDD6-A90B-7A43-99AD-837058A065A5}" srcOrd="1" destOrd="0" presId="urn:microsoft.com/office/officeart/2008/layout/LinedList"/>
    <dgm:cxn modelId="{B25C1595-4267-9944-B46F-2FDE7B88F0BA}" type="presParOf" srcId="{DDCCDDD6-A90B-7A43-99AD-837058A065A5}" destId="{33135BF1-EB72-4944-BEAA-0896187833B4}" srcOrd="0" destOrd="0" presId="urn:microsoft.com/office/officeart/2008/layout/LinedList"/>
    <dgm:cxn modelId="{AD2CA598-4D0D-9740-87AE-C149A30251E6}" type="presParOf" srcId="{DDCCDDD6-A90B-7A43-99AD-837058A065A5}" destId="{7657F01A-3C66-0248-A089-A8179D8851F0}" srcOrd="1" destOrd="0" presId="urn:microsoft.com/office/officeart/2008/layout/LinedList"/>
    <dgm:cxn modelId="{65B33A24-E978-D648-9F0E-EA7649AD1328}" type="presParOf" srcId="{DDCCDDD6-A90B-7A43-99AD-837058A065A5}" destId="{28A18AE2-FA8D-5446-9435-5D618E1780B9}" srcOrd="2" destOrd="0" presId="urn:microsoft.com/office/officeart/2008/layout/LinedList"/>
    <dgm:cxn modelId="{47F7B95D-7388-294A-AFCD-E3E7EEB6B746}" type="presParOf" srcId="{3669B1B6-C616-644A-9F86-FF92C47B0476}" destId="{30DE5E47-C493-E64A-9A50-A77F0275980D}" srcOrd="2" destOrd="0" presId="urn:microsoft.com/office/officeart/2008/layout/LinedList"/>
    <dgm:cxn modelId="{F7F7161A-5853-6B4A-9A82-B0842C7D51DE}" type="presParOf" srcId="{3669B1B6-C616-644A-9F86-FF92C47B0476}" destId="{975AE7B5-22FF-5F49-9E5F-D3FD012F76E7}" srcOrd="3" destOrd="0" presId="urn:microsoft.com/office/officeart/2008/layout/LinedList"/>
    <dgm:cxn modelId="{9905BBA9-6BF9-544D-80ED-CFC52A6DCA03}" type="presParOf" srcId="{3669B1B6-C616-644A-9F86-FF92C47B0476}" destId="{80A3BBDB-CDCE-0A47-8BDE-3AD40A1B4C98}" srcOrd="4" destOrd="0" presId="urn:microsoft.com/office/officeart/2008/layout/LinedList"/>
    <dgm:cxn modelId="{900937E5-D1D1-9E45-93E7-283F6ABC2FFD}" type="presParOf" srcId="{80A3BBDB-CDCE-0A47-8BDE-3AD40A1B4C98}" destId="{3816C182-6106-1C46-B292-877EAC542461}" srcOrd="0" destOrd="0" presId="urn:microsoft.com/office/officeart/2008/layout/LinedList"/>
    <dgm:cxn modelId="{F7F73096-201D-CC4C-834B-F6FFBACBA399}" type="presParOf" srcId="{80A3BBDB-CDCE-0A47-8BDE-3AD40A1B4C98}" destId="{F43C7B8E-E450-D143-A419-74D9DA5FACB5}" srcOrd="1" destOrd="0" presId="urn:microsoft.com/office/officeart/2008/layout/LinedList"/>
    <dgm:cxn modelId="{6FB6F6D8-F2A2-1F4F-AAC8-762B6B95C9C0}" type="presParOf" srcId="{80A3BBDB-CDCE-0A47-8BDE-3AD40A1B4C98}" destId="{5C4B0567-D332-8746-8350-A197BC659F0E}" srcOrd="2" destOrd="0" presId="urn:microsoft.com/office/officeart/2008/layout/LinedList"/>
    <dgm:cxn modelId="{0FE4BF11-A83B-AA45-AE2E-C80CBADACA0D}" type="presParOf" srcId="{3669B1B6-C616-644A-9F86-FF92C47B0476}" destId="{BD6E8E44-943F-974E-BAF1-0E4A7AB62B0A}" srcOrd="5" destOrd="0" presId="urn:microsoft.com/office/officeart/2008/layout/LinedList"/>
    <dgm:cxn modelId="{6CA1E3F5-AE9B-364C-A732-A3E5028CF0FF}" type="presParOf" srcId="{3669B1B6-C616-644A-9F86-FF92C47B0476}" destId="{5B8C42FB-58DB-184E-BCD1-C61E61F73323}" srcOrd="6" destOrd="0" presId="urn:microsoft.com/office/officeart/2008/layout/LinedList"/>
    <dgm:cxn modelId="{D13FC4F4-5EDF-174B-8E87-C9B6314DB5CF}" type="presParOf" srcId="{1EA231BF-297C-5C45-B6B5-D26A39A5603A}" destId="{D841CDD4-4669-4A45-935E-9B8EBC5E96D0}" srcOrd="4" destOrd="0" presId="urn:microsoft.com/office/officeart/2008/layout/LinedList"/>
    <dgm:cxn modelId="{70875F5C-0C3A-1947-9DD1-C110B15C75E1}" type="presParOf" srcId="{1EA231BF-297C-5C45-B6B5-D26A39A5603A}" destId="{AEF89987-6ED5-214D-8856-A94C714C4C1F}" srcOrd="5" destOrd="0" presId="urn:microsoft.com/office/officeart/2008/layout/LinedList"/>
    <dgm:cxn modelId="{3511176F-3D59-5E46-A868-61FFC159B610}" type="presParOf" srcId="{AEF89987-6ED5-214D-8856-A94C714C4C1F}" destId="{6FAD9BBA-F992-6148-8647-2B5A8A6E9852}" srcOrd="0" destOrd="0" presId="urn:microsoft.com/office/officeart/2008/layout/LinedList"/>
    <dgm:cxn modelId="{E7862E36-459E-2740-9BA9-08D2C4E1DA81}" type="presParOf" srcId="{AEF89987-6ED5-214D-8856-A94C714C4C1F}" destId="{448BEA14-A8FC-3347-8525-BAB05C116763}" srcOrd="1" destOrd="0" presId="urn:microsoft.com/office/officeart/2008/layout/LinedList"/>
    <dgm:cxn modelId="{27D0CF46-0767-414D-85CA-8B6155147445}" type="presParOf" srcId="{448BEA14-A8FC-3347-8525-BAB05C116763}" destId="{DDF16753-A18B-0F48-BED3-1C92575494D8}" srcOrd="0" destOrd="0" presId="urn:microsoft.com/office/officeart/2008/layout/LinedList"/>
    <dgm:cxn modelId="{622C5212-7F41-D04A-A85F-EED6B2D19723}" type="presParOf" srcId="{448BEA14-A8FC-3347-8525-BAB05C116763}" destId="{DB42ECD9-96C7-5942-B37A-D65CFA8D61DE}" srcOrd="1" destOrd="0" presId="urn:microsoft.com/office/officeart/2008/layout/LinedList"/>
    <dgm:cxn modelId="{64518A65-9376-A042-90E9-EEB2BE0C5DC3}" type="presParOf" srcId="{DB42ECD9-96C7-5942-B37A-D65CFA8D61DE}" destId="{9FCDACE5-A440-2445-937B-BE67FC97CE60}" srcOrd="0" destOrd="0" presId="urn:microsoft.com/office/officeart/2008/layout/LinedList"/>
    <dgm:cxn modelId="{1273F518-4D66-2841-80D5-E3B5F11A7AD0}" type="presParOf" srcId="{DB42ECD9-96C7-5942-B37A-D65CFA8D61DE}" destId="{FC72579B-F50C-6940-BE7A-92D8588E3751}" srcOrd="1" destOrd="0" presId="urn:microsoft.com/office/officeart/2008/layout/LinedList"/>
    <dgm:cxn modelId="{948EB073-684D-4C48-8212-404F8FE844D3}" type="presParOf" srcId="{DB42ECD9-96C7-5942-B37A-D65CFA8D61DE}" destId="{32D0724F-8984-1E44-8170-994F5312F99A}" srcOrd="2" destOrd="0" presId="urn:microsoft.com/office/officeart/2008/layout/LinedList"/>
    <dgm:cxn modelId="{5C93FA41-8D76-074A-A0D4-32826892A7F1}" type="presParOf" srcId="{448BEA14-A8FC-3347-8525-BAB05C116763}" destId="{1BB6A79B-9723-F647-86B8-0AF52313FC3A}" srcOrd="2" destOrd="0" presId="urn:microsoft.com/office/officeart/2008/layout/LinedList"/>
    <dgm:cxn modelId="{7B49A4F1-EE48-7B4C-BE00-ECA8346AC674}" type="presParOf" srcId="{448BEA14-A8FC-3347-8525-BAB05C116763}" destId="{C0D5153A-5667-D24A-A3DD-2A976ECC1424}" srcOrd="3" destOrd="0" presId="urn:microsoft.com/office/officeart/2008/layout/LinedList"/>
    <dgm:cxn modelId="{83D07EDF-DD81-3A47-856D-3705AC99E040}" type="presParOf" srcId="{448BEA14-A8FC-3347-8525-BAB05C116763}" destId="{9953E647-16F2-C749-AAB8-0871A74EAB11}" srcOrd="4" destOrd="0" presId="urn:microsoft.com/office/officeart/2008/layout/LinedList"/>
    <dgm:cxn modelId="{187BE252-7A0E-BA49-B842-09F9B66A234C}" type="presParOf" srcId="{9953E647-16F2-C749-AAB8-0871A74EAB11}" destId="{37D0B7F0-1BEE-B549-B396-153170B3EDDC}" srcOrd="0" destOrd="0" presId="urn:microsoft.com/office/officeart/2008/layout/LinedList"/>
    <dgm:cxn modelId="{1A2EB6D1-27E2-6E46-8B35-76DF1F96724A}" type="presParOf" srcId="{9953E647-16F2-C749-AAB8-0871A74EAB11}" destId="{04A9CF8D-7555-344B-8854-C330A833269A}" srcOrd="1" destOrd="0" presId="urn:microsoft.com/office/officeart/2008/layout/LinedList"/>
    <dgm:cxn modelId="{0D6A4C28-662C-FF40-BB42-7737D16D2F9F}" type="presParOf" srcId="{9953E647-16F2-C749-AAB8-0871A74EAB11}" destId="{44838AE7-12A3-A947-BE3F-16CDE0FF894B}" srcOrd="2" destOrd="0" presId="urn:microsoft.com/office/officeart/2008/layout/LinedList"/>
    <dgm:cxn modelId="{1C98386E-092F-3946-9882-E9F4A92DD5D9}" type="presParOf" srcId="{448BEA14-A8FC-3347-8525-BAB05C116763}" destId="{C06ADAB9-602F-E340-9C8D-A019EE66BECD}" srcOrd="5" destOrd="0" presId="urn:microsoft.com/office/officeart/2008/layout/LinedList"/>
    <dgm:cxn modelId="{94241DCB-3796-7245-8F89-D1701F2C2DFD}" type="presParOf" srcId="{448BEA14-A8FC-3347-8525-BAB05C116763}" destId="{9B4A697F-14AF-5344-BA38-2FEB7431B905}" srcOrd="6" destOrd="0" presId="urn:microsoft.com/office/officeart/2008/layout/LinedList"/>
    <dgm:cxn modelId="{5118AFED-026D-BE47-8B72-A6CAD0077784}" type="presParOf" srcId="{448BEA14-A8FC-3347-8525-BAB05C116763}" destId="{7FD874EE-6EA7-884F-ACC9-5B97140455F9}" srcOrd="7" destOrd="0" presId="urn:microsoft.com/office/officeart/2008/layout/LinedList"/>
    <dgm:cxn modelId="{59D6CE8F-5648-0C44-B170-7F39A06A22A8}" type="presParOf" srcId="{7FD874EE-6EA7-884F-ACC9-5B97140455F9}" destId="{BEB4C9A4-4D26-EE49-8DFC-F0E1AA8B111F}" srcOrd="0" destOrd="0" presId="urn:microsoft.com/office/officeart/2008/layout/LinedList"/>
    <dgm:cxn modelId="{8812AE52-829D-2346-B90A-FF85E2951C8C}" type="presParOf" srcId="{7FD874EE-6EA7-884F-ACC9-5B97140455F9}" destId="{0C056A6C-ABCF-C642-85CA-D7DE08D8318F}" srcOrd="1" destOrd="0" presId="urn:microsoft.com/office/officeart/2008/layout/LinedList"/>
    <dgm:cxn modelId="{1B6F96CB-EE8F-8F49-B194-EE67C84C10EA}" type="presParOf" srcId="{7FD874EE-6EA7-884F-ACC9-5B97140455F9}" destId="{693B7875-246A-1F4C-AAEE-B6CB20C4E617}" srcOrd="2" destOrd="0" presId="urn:microsoft.com/office/officeart/2008/layout/LinedList"/>
    <dgm:cxn modelId="{5A341C39-1B7B-6448-BDEE-E1756BD4F6AA}" type="presParOf" srcId="{448BEA14-A8FC-3347-8525-BAB05C116763}" destId="{F54D6211-D638-A543-BC4C-DB41344BE51A}" srcOrd="8" destOrd="0" presId="urn:microsoft.com/office/officeart/2008/layout/LinedList"/>
    <dgm:cxn modelId="{5DC993DF-B280-CE45-9F41-A83E8492B76C}" type="presParOf" srcId="{448BEA14-A8FC-3347-8525-BAB05C116763}" destId="{8234DCC6-7ABE-7540-872E-B961CEE29B8D}" srcOrd="9" destOrd="0" presId="urn:microsoft.com/office/officeart/2008/layout/LinedList"/>
    <dgm:cxn modelId="{503CCB5F-6C65-C242-96CB-1DACEEF436F4}" type="presParOf" srcId="{1EA231BF-297C-5C45-B6B5-D26A39A5603A}" destId="{66C14324-2B95-234B-8E47-BC9DF016A373}" srcOrd="6" destOrd="0" presId="urn:microsoft.com/office/officeart/2008/layout/LinedList"/>
    <dgm:cxn modelId="{4CF9128C-EF75-9A4A-867D-731C99781915}" type="presParOf" srcId="{1EA231BF-297C-5C45-B6B5-D26A39A5603A}" destId="{0DD42B96-F91F-5E44-8149-5A90739FEFD0}" srcOrd="7" destOrd="0" presId="urn:microsoft.com/office/officeart/2008/layout/LinedList"/>
    <dgm:cxn modelId="{94CB500F-65A7-A742-A604-C039B03ED22C}" type="presParOf" srcId="{0DD42B96-F91F-5E44-8149-5A90739FEFD0}" destId="{CDE458E1-E9F8-FD40-9CED-3792D53C8900}" srcOrd="0" destOrd="0" presId="urn:microsoft.com/office/officeart/2008/layout/LinedList"/>
    <dgm:cxn modelId="{263718DC-D5E6-E144-B0D9-EF5E9E02D1B6}" type="presParOf" srcId="{0DD42B96-F91F-5E44-8149-5A90739FEFD0}" destId="{52FC4FB5-AC1D-BB41-BC06-2A30FE2D86E3}" srcOrd="1" destOrd="0" presId="urn:microsoft.com/office/officeart/2008/layout/LinedList"/>
    <dgm:cxn modelId="{602CF865-2F0D-504A-B585-72CAFBFA45BF}" type="presParOf" srcId="{52FC4FB5-AC1D-BB41-BC06-2A30FE2D86E3}" destId="{9BFEA85B-AA87-8B49-9D92-5CD9C3E3B4D1}" srcOrd="0" destOrd="0" presId="urn:microsoft.com/office/officeart/2008/layout/LinedList"/>
    <dgm:cxn modelId="{7BF639BF-9803-1748-8395-16DFA96B0BB3}" type="presParOf" srcId="{52FC4FB5-AC1D-BB41-BC06-2A30FE2D86E3}" destId="{BDF05EC6-30E4-2948-9390-33FA0940CA0C}" srcOrd="1" destOrd="0" presId="urn:microsoft.com/office/officeart/2008/layout/LinedList"/>
    <dgm:cxn modelId="{4BFF27F9-EA3D-2749-8957-38DDE282EAD0}" type="presParOf" srcId="{BDF05EC6-30E4-2948-9390-33FA0940CA0C}" destId="{AD530A40-0C9D-B247-85E2-8CF67F9193A6}" srcOrd="0" destOrd="0" presId="urn:microsoft.com/office/officeart/2008/layout/LinedList"/>
    <dgm:cxn modelId="{ABCEFBFB-8DA2-C942-BB9D-097BAEC72FC5}" type="presParOf" srcId="{BDF05EC6-30E4-2948-9390-33FA0940CA0C}" destId="{C4BA96AD-383D-D645-AE78-99D43122D94C}" srcOrd="1" destOrd="0" presId="urn:microsoft.com/office/officeart/2008/layout/LinedList"/>
    <dgm:cxn modelId="{8CD1A809-49A5-C24E-98E7-8646BB034A66}" type="presParOf" srcId="{BDF05EC6-30E4-2948-9390-33FA0940CA0C}" destId="{3EBA4A8E-89C3-7D48-8D1C-8AC34757557C}" srcOrd="2" destOrd="0" presId="urn:microsoft.com/office/officeart/2008/layout/LinedList"/>
    <dgm:cxn modelId="{FC5C37FC-C427-8446-BFAF-57AC1C5E1E86}" type="presParOf" srcId="{52FC4FB5-AC1D-BB41-BC06-2A30FE2D86E3}" destId="{32796E4E-B577-4D45-98E2-B1A9CD2BF8BB}" srcOrd="2" destOrd="0" presId="urn:microsoft.com/office/officeart/2008/layout/LinedList"/>
    <dgm:cxn modelId="{B0BFF12A-99FF-8E43-AEA2-F4DE3E9AF3A3}" type="presParOf" srcId="{52FC4FB5-AC1D-BB41-BC06-2A30FE2D86E3}" destId="{FF29321F-0532-134F-950D-805560B562AF}" srcOrd="3" destOrd="0" presId="urn:microsoft.com/office/officeart/2008/layout/LinedList"/>
    <dgm:cxn modelId="{4CFD8CBB-2D32-204B-AF9C-CADCBE1430C4}" type="presParOf" srcId="{52FC4FB5-AC1D-BB41-BC06-2A30FE2D86E3}" destId="{CB5D46E3-63AE-BB4B-AA00-6BD606E9AFC6}" srcOrd="4" destOrd="0" presId="urn:microsoft.com/office/officeart/2008/layout/LinedList"/>
    <dgm:cxn modelId="{156AD45F-BAC0-8F4A-A180-BC738DB0DBA9}" type="presParOf" srcId="{CB5D46E3-63AE-BB4B-AA00-6BD606E9AFC6}" destId="{5F72F7D9-0CDF-7044-BC89-106229805794}" srcOrd="0" destOrd="0" presId="urn:microsoft.com/office/officeart/2008/layout/LinedList"/>
    <dgm:cxn modelId="{AA5CCBF9-E561-A84F-A84A-A742D6E17468}" type="presParOf" srcId="{CB5D46E3-63AE-BB4B-AA00-6BD606E9AFC6}" destId="{3D9749C9-9945-8342-BA9D-B3DD77DEDE23}" srcOrd="1" destOrd="0" presId="urn:microsoft.com/office/officeart/2008/layout/LinedList"/>
    <dgm:cxn modelId="{6AEDFC6F-C96F-2544-825D-AFCD5F284D17}" type="presParOf" srcId="{CB5D46E3-63AE-BB4B-AA00-6BD606E9AFC6}" destId="{B7681E70-3B11-734F-8AF3-35F7C4091568}" srcOrd="2" destOrd="0" presId="urn:microsoft.com/office/officeart/2008/layout/LinedList"/>
    <dgm:cxn modelId="{317C458E-4646-AC46-87E0-6B56820632EA}" type="presParOf" srcId="{52FC4FB5-AC1D-BB41-BC06-2A30FE2D86E3}" destId="{E10AC241-986F-1845-9026-F5BB54DC542F}" srcOrd="5" destOrd="0" presId="urn:microsoft.com/office/officeart/2008/layout/LinedList"/>
    <dgm:cxn modelId="{51720490-5528-DC41-AA31-D7DE6C96CE2F}" type="presParOf" srcId="{52FC4FB5-AC1D-BB41-BC06-2A30FE2D86E3}" destId="{41B20DF2-792E-4549-BA5A-9543A5A8963B}" srcOrd="6" destOrd="0" presId="urn:microsoft.com/office/officeart/2008/layout/LinedList"/>
    <dgm:cxn modelId="{2862B671-F3CF-E44E-A576-742BC8277306}" type="presParOf" srcId="{1EA231BF-297C-5C45-B6B5-D26A39A5603A}" destId="{C816B70F-B86C-4345-B185-0ECD427214C8}" srcOrd="8" destOrd="0" presId="urn:microsoft.com/office/officeart/2008/layout/LinedList"/>
    <dgm:cxn modelId="{169B8632-F73C-DC4C-9765-1A03BF4A2D97}" type="presParOf" srcId="{1EA231BF-297C-5C45-B6B5-D26A39A5603A}" destId="{FEAF3D6F-D12C-D147-A424-84D2DA93670B}" srcOrd="9" destOrd="0" presId="urn:microsoft.com/office/officeart/2008/layout/LinedList"/>
    <dgm:cxn modelId="{FDAAD80A-DCF3-F14A-80C3-B9E512CD3405}" type="presParOf" srcId="{FEAF3D6F-D12C-D147-A424-84D2DA93670B}" destId="{B6D6830F-AF06-9B46-9E2B-6A5DA73EBD49}" srcOrd="0" destOrd="0" presId="urn:microsoft.com/office/officeart/2008/layout/LinedList"/>
    <dgm:cxn modelId="{0BD7CED9-9B1A-2F41-9811-2D9E1E792B15}" type="presParOf" srcId="{FEAF3D6F-D12C-D147-A424-84D2DA93670B}" destId="{43495A75-07D9-0D4A-9F00-18D1C0514E44}" srcOrd="1" destOrd="0" presId="urn:microsoft.com/office/officeart/2008/layout/LinedList"/>
    <dgm:cxn modelId="{06AC3804-7AFB-354B-AC7D-1F5DBAD37626}" type="presParOf" srcId="{43495A75-07D9-0D4A-9F00-18D1C0514E44}" destId="{C8E2A707-5FFB-A44A-960B-4499F2BA975F}" srcOrd="0" destOrd="0" presId="urn:microsoft.com/office/officeart/2008/layout/LinedList"/>
    <dgm:cxn modelId="{2BAF8814-05F8-3D4A-9215-272FB45C4964}" type="presParOf" srcId="{43495A75-07D9-0D4A-9F00-18D1C0514E44}" destId="{2C93A4E0-D570-214D-9CD6-7DF9B6238BE1}" srcOrd="1" destOrd="0" presId="urn:microsoft.com/office/officeart/2008/layout/LinedList"/>
    <dgm:cxn modelId="{69FEEFDF-2FA9-6441-BE10-D74E2AA89082}" type="presParOf" srcId="{2C93A4E0-D570-214D-9CD6-7DF9B6238BE1}" destId="{11ADF061-161D-4245-B27B-58D9B36F7D35}" srcOrd="0" destOrd="0" presId="urn:microsoft.com/office/officeart/2008/layout/LinedList"/>
    <dgm:cxn modelId="{26A8603A-BEDC-6246-A06F-E8511AF8509F}" type="presParOf" srcId="{2C93A4E0-D570-214D-9CD6-7DF9B6238BE1}" destId="{A42EC421-EA81-6E4C-A419-8A544F8A81AB}" srcOrd="1" destOrd="0" presId="urn:microsoft.com/office/officeart/2008/layout/LinedList"/>
    <dgm:cxn modelId="{2324B29C-06EC-2D4C-AA0B-C67B5BF399F5}" type="presParOf" srcId="{2C93A4E0-D570-214D-9CD6-7DF9B6238BE1}" destId="{B8770E60-EA76-C14A-B701-9BFC03BA4C11}" srcOrd="2" destOrd="0" presId="urn:microsoft.com/office/officeart/2008/layout/LinedList"/>
    <dgm:cxn modelId="{92997738-E6BA-9141-AFB0-DD23A959E9F7}" type="presParOf" srcId="{43495A75-07D9-0D4A-9F00-18D1C0514E44}" destId="{FCC273AF-F6AF-6C41-9BC5-5A88F6A8F8AD}" srcOrd="2" destOrd="0" presId="urn:microsoft.com/office/officeart/2008/layout/LinedList"/>
    <dgm:cxn modelId="{CF0D715C-2751-1B4C-82BE-B460558DBFF3}" type="presParOf" srcId="{43495A75-07D9-0D4A-9F00-18D1C0514E44}" destId="{ECC8D5BC-021D-9641-943F-C84C5C0CB55E}" srcOrd="3" destOrd="0" presId="urn:microsoft.com/office/officeart/2008/layout/LinedList"/>
    <dgm:cxn modelId="{8397D085-085E-0242-B45D-1EE294EA9C8E}" type="presParOf" srcId="{43495A75-07D9-0D4A-9F00-18D1C0514E44}" destId="{0D99DB83-34AF-494A-B6AF-DCF48D7C02D3}" srcOrd="4" destOrd="0" presId="urn:microsoft.com/office/officeart/2008/layout/LinedList"/>
    <dgm:cxn modelId="{52E2F23C-496D-0B42-A956-075E2176B1B5}" type="presParOf" srcId="{0D99DB83-34AF-494A-B6AF-DCF48D7C02D3}" destId="{1EEF03DE-5775-AF4D-B298-902B6BADF170}" srcOrd="0" destOrd="0" presId="urn:microsoft.com/office/officeart/2008/layout/LinedList"/>
    <dgm:cxn modelId="{D32D85DC-D562-5040-A15C-37B7FBB3DC2E}" type="presParOf" srcId="{0D99DB83-34AF-494A-B6AF-DCF48D7C02D3}" destId="{DCD02E20-9AAB-E54A-B90C-194861C6096B}" srcOrd="1" destOrd="0" presId="urn:microsoft.com/office/officeart/2008/layout/LinedList"/>
    <dgm:cxn modelId="{7CE0F48E-B280-844F-932F-2FAEAC3636E2}" type="presParOf" srcId="{0D99DB83-34AF-494A-B6AF-DCF48D7C02D3}" destId="{ED877017-FD95-BC4D-A12C-22D428D02756}" srcOrd="2" destOrd="0" presId="urn:microsoft.com/office/officeart/2008/layout/LinedList"/>
    <dgm:cxn modelId="{DF2EE797-722D-E641-96AB-6B0873EBA13B}" type="presParOf" srcId="{43495A75-07D9-0D4A-9F00-18D1C0514E44}" destId="{9EBEEB27-80DF-C64C-8A13-C170DF161678}" srcOrd="5" destOrd="0" presId="urn:microsoft.com/office/officeart/2008/layout/LinedList"/>
    <dgm:cxn modelId="{5C2BC56D-A090-0D40-850E-778A3C6B57B4}" type="presParOf" srcId="{43495A75-07D9-0D4A-9F00-18D1C0514E44}" destId="{773FD6B6-03D0-6F4C-BAA0-0CEFEEE13D6A}" srcOrd="6" destOrd="0" presId="urn:microsoft.com/office/officeart/2008/layout/LinedList"/>
    <dgm:cxn modelId="{DB98BEC4-D8BA-9642-8273-3E49B4153833}" type="presParOf" srcId="{43495A75-07D9-0D4A-9F00-18D1C0514E44}" destId="{0532908A-088D-AB4E-A0D8-90CBE1CD457D}" srcOrd="7" destOrd="0" presId="urn:microsoft.com/office/officeart/2008/layout/LinedList"/>
    <dgm:cxn modelId="{B204498B-CDE5-0E4C-BB17-BEA9EE73C3C0}" type="presParOf" srcId="{0532908A-088D-AB4E-A0D8-90CBE1CD457D}" destId="{63DED8AA-D9F5-674E-BAAD-9CAC98E4B1EB}" srcOrd="0" destOrd="0" presId="urn:microsoft.com/office/officeart/2008/layout/LinedList"/>
    <dgm:cxn modelId="{83D818B3-00A1-EE42-9992-AE56EB082B50}" type="presParOf" srcId="{0532908A-088D-AB4E-A0D8-90CBE1CD457D}" destId="{42A2516A-B270-C843-9B89-D897E5121E14}" srcOrd="1" destOrd="0" presId="urn:microsoft.com/office/officeart/2008/layout/LinedList"/>
    <dgm:cxn modelId="{5A4722FB-B6B9-3A45-BEC8-2400279FF15D}" type="presParOf" srcId="{0532908A-088D-AB4E-A0D8-90CBE1CD457D}" destId="{4EA584F1-5691-9D4D-84C9-23D838EA989D}" srcOrd="2" destOrd="0" presId="urn:microsoft.com/office/officeart/2008/layout/LinedList"/>
    <dgm:cxn modelId="{312DA708-24D2-4340-B213-C4A53C9C4172}" type="presParOf" srcId="{43495A75-07D9-0D4A-9F00-18D1C0514E44}" destId="{EBECB25F-64CF-8B4A-A745-4668A7DE319E}" srcOrd="8" destOrd="0" presId="urn:microsoft.com/office/officeart/2008/layout/LinedList"/>
    <dgm:cxn modelId="{833A5B5B-9B9D-6C4B-BB3A-148B39FB05BD}" type="presParOf" srcId="{43495A75-07D9-0D4A-9F00-18D1C0514E44}" destId="{B42FC266-E273-F943-998A-7FCEAF1805D7}" srcOrd="9" destOrd="0" presId="urn:microsoft.com/office/officeart/2008/layout/LinedList"/>
    <dgm:cxn modelId="{4FBA6A0F-EBD9-A84A-8EFE-2B71E9FE0F7A}" type="presParOf" srcId="{1EA231BF-297C-5C45-B6B5-D26A39A5603A}" destId="{4DD9BAD5-CAFB-364D-9FA6-53AEB6C77434}" srcOrd="10" destOrd="0" presId="urn:microsoft.com/office/officeart/2008/layout/LinedList"/>
    <dgm:cxn modelId="{0EF51FED-D754-654E-AAB9-31CABB019DB2}" type="presParOf" srcId="{1EA231BF-297C-5C45-B6B5-D26A39A5603A}" destId="{62E83E9A-FD1D-234B-9DE2-44FBA6B1F8BC}" srcOrd="11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699DFC46-46F7-FA41-8A91-2CC5478F28F9}" type="presParOf" srcId="{8897FFEE-FFC6-934E-B718-502965E7BE8A}" destId="{ECE904D0-D13A-A941-A3E2-1335B0AF289F}" srcOrd="0" destOrd="0" presId="urn:microsoft.com/office/officeart/2008/layout/LinedList"/>
    <dgm:cxn modelId="{5FE741EA-1413-E047-BFD7-32BAAAD5D0EC}" type="presParOf" srcId="{8897FFEE-FFC6-934E-B718-502965E7BE8A}" destId="{154DF686-744D-4548-B1B2-2DDCE0B70B50}" srcOrd="1" destOrd="0" presId="urn:microsoft.com/office/officeart/2008/layout/LinedList"/>
    <dgm:cxn modelId="{F03EA71E-407F-054A-B521-49D7C905C1BF}" type="presParOf" srcId="{154DF686-744D-4548-B1B2-2DDCE0B70B50}" destId="{D15466CF-7181-4D4F-880B-5D848D2446CE}" srcOrd="0" destOrd="0" presId="urn:microsoft.com/office/officeart/2008/layout/LinedList"/>
    <dgm:cxn modelId="{CDE41566-4366-5043-97DF-1195FCC738E5}" type="presParOf" srcId="{154DF686-744D-4548-B1B2-2DDCE0B70B50}" destId="{6CFC4622-B77B-524B-9CDE-DB6396CB8DD5}" srcOrd="1" destOrd="0" presId="urn:microsoft.com/office/officeart/2008/layout/LinedList"/>
    <dgm:cxn modelId="{4DF0C197-880B-704E-A217-4282C6F67EDE}" type="presParOf" srcId="{154DF686-744D-4548-B1B2-2DDCE0B70B50}" destId="{DEED0EC9-28DB-E645-B4BA-D044789D0F81}" srcOrd="2" destOrd="0" presId="urn:microsoft.com/office/officeart/2008/layout/LinedList"/>
    <dgm:cxn modelId="{B79E9F21-DCED-5840-A135-F7339461E477}" type="presParOf" srcId="{8897FFEE-FFC6-934E-B718-502965E7BE8A}" destId="{E7788759-F4B4-774D-831B-D526719F0C22}" srcOrd="2" destOrd="0" presId="urn:microsoft.com/office/officeart/2008/layout/LinedList"/>
    <dgm:cxn modelId="{0D8C1912-7F31-054B-88C0-2E3ECB5057EE}" type="presParOf" srcId="{8897FFEE-FFC6-934E-B718-502965E7BE8A}" destId="{45EB603B-7E7E-534A-8F01-A268150E76AB}" srcOrd="3" destOrd="0" presId="urn:microsoft.com/office/officeart/2008/layout/LinedList"/>
    <dgm:cxn modelId="{BE1C950E-329F-3E46-865C-9BC1435E9190}" type="presParOf" srcId="{8897FFEE-FFC6-934E-B718-502965E7BE8A}" destId="{C7FDD5C2-6504-CA4A-847B-5F174263CE59}" srcOrd="4" destOrd="0" presId="urn:microsoft.com/office/officeart/2008/layout/LinedList"/>
    <dgm:cxn modelId="{B6132390-FAFB-4F4C-B0EB-C93EAFFEDABA}" type="presParOf" srcId="{C7FDD5C2-6504-CA4A-847B-5F174263CE59}" destId="{B028F23C-412A-D74A-B314-69770DABE618}" srcOrd="0" destOrd="0" presId="urn:microsoft.com/office/officeart/2008/layout/LinedList"/>
    <dgm:cxn modelId="{E8322E1A-3C94-B140-91DE-900E0AE6514E}" type="presParOf" srcId="{C7FDD5C2-6504-CA4A-847B-5F174263CE59}" destId="{63A2369C-8186-9745-A9AC-2C732A0C3FE4}" srcOrd="1" destOrd="0" presId="urn:microsoft.com/office/officeart/2008/layout/LinedList"/>
    <dgm:cxn modelId="{15828B6C-D613-5F48-873A-38DF573B0894}" type="presParOf" srcId="{C7FDD5C2-6504-CA4A-847B-5F174263CE59}" destId="{7770CF3B-062F-5B43-B37C-F2FD1FE2429A}" srcOrd="2" destOrd="0" presId="urn:microsoft.com/office/officeart/2008/layout/LinedList"/>
    <dgm:cxn modelId="{32501EFD-B44E-D84F-A8A0-BF93AEBD10ED}" type="presParOf" srcId="{8897FFEE-FFC6-934E-B718-502965E7BE8A}" destId="{E93BDC93-557D-1B48-9D39-FAD65772D031}" srcOrd="5" destOrd="0" presId="urn:microsoft.com/office/officeart/2008/layout/LinedList"/>
    <dgm:cxn modelId="{3CB82287-297E-3E41-BE96-A5438DEDE8DD}" type="presParOf" srcId="{8897FFEE-FFC6-934E-B718-502965E7BE8A}" destId="{A424AC77-F5A3-B642-820A-E8DB5B9EAB95}" srcOrd="6" destOrd="0" presId="urn:microsoft.com/office/officeart/2008/layout/LinedList"/>
    <dgm:cxn modelId="{A30401BA-4BE4-3647-86B4-A064CBF1E0D7}" type="presParOf" srcId="{8897FFEE-FFC6-934E-B718-502965E7BE8A}" destId="{36C99942-C747-3942-BB14-8C785D9B8D34}" srcOrd="7" destOrd="0" presId="urn:microsoft.com/office/officeart/2008/layout/LinedList"/>
    <dgm:cxn modelId="{EF768AEE-7C59-844D-AB89-F2D160CA5BF6}" type="presParOf" srcId="{36C99942-C747-3942-BB14-8C785D9B8D34}" destId="{8947D609-58EE-DA45-A931-416F9BFCE806}" srcOrd="0" destOrd="0" presId="urn:microsoft.com/office/officeart/2008/layout/LinedList"/>
    <dgm:cxn modelId="{C518F503-AE2E-CD40-828D-F5408F366054}" type="presParOf" srcId="{36C99942-C747-3942-BB14-8C785D9B8D34}" destId="{78FB791F-46D9-0D49-8D44-5FE63F9C6419}" srcOrd="1" destOrd="0" presId="urn:microsoft.com/office/officeart/2008/layout/LinedList"/>
    <dgm:cxn modelId="{9A99F168-14C3-E44D-9AF2-AD54DA89A394}" type="presParOf" srcId="{36C99942-C747-3942-BB14-8C785D9B8D34}" destId="{D04A508B-867A-4E4B-BFF6-431607028F9B}" srcOrd="2" destOrd="0" presId="urn:microsoft.com/office/officeart/2008/layout/LinedList"/>
    <dgm:cxn modelId="{306E0873-B7A1-AA49-93F4-1C1EF97CF512}" type="presParOf" srcId="{8897FFEE-FFC6-934E-B718-502965E7BE8A}" destId="{595758C5-B9CC-274F-9D39-F97700C509C8}" srcOrd="8" destOrd="0" presId="urn:microsoft.com/office/officeart/2008/layout/LinedList"/>
    <dgm:cxn modelId="{9420DEA2-6BD2-074D-9AAB-AF0ECD43B7EE}" type="presParOf" srcId="{8897FFEE-FFC6-934E-B718-502965E7BE8A}" destId="{4AD5FA5B-7654-CA4C-9EBE-39512CF35EDF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Cílem</a:t>
          </a:r>
          <a:r>
            <a:rPr lang="en-GB" dirty="0"/>
            <a:t> je </a:t>
          </a:r>
          <a:r>
            <a:rPr lang="en-GB" dirty="0" err="1"/>
            <a:t>spravovat</a:t>
          </a:r>
          <a:r>
            <a:rPr lang="en-GB" dirty="0"/>
            <a:t> </a:t>
          </a:r>
          <a:r>
            <a:rPr lang="en-GB" dirty="0" err="1"/>
            <a:t>katalog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katalog</a:t>
          </a:r>
          <a:r>
            <a:rPr lang="en-GB" dirty="0"/>
            <a:t> service a </a:t>
          </a:r>
          <a:r>
            <a:rPr lang="en-GB" dirty="0" err="1"/>
            <a:t>backendů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... a </a:t>
          </a:r>
          <a:r>
            <a:rPr lang="en-GB" dirty="0" err="1"/>
            <a:t>případně</a:t>
          </a:r>
          <a:r>
            <a:rPr lang="en-GB" dirty="0"/>
            <a:t> </a:t>
          </a:r>
          <a:r>
            <a:rPr lang="en-GB" dirty="0" err="1"/>
            <a:t>metadat</a:t>
          </a:r>
          <a:endParaRPr lang="en-GB" dirty="0"/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71D3E90B-5BE8-0E4B-AF33-15AA527AC35B}">
      <dgm:prSet/>
      <dgm:spPr/>
      <dgm:t>
        <a:bodyPr/>
        <a:lstStyle/>
        <a:p>
          <a:r>
            <a:rPr lang="en-GB" dirty="0" err="1"/>
            <a:t>Automatizovaně</a:t>
          </a:r>
          <a:endParaRPr lang="en-GB" dirty="0"/>
        </a:p>
      </dgm:t>
    </dgm:pt>
    <dgm:pt modelId="{15BD2B9E-3F91-9D40-B251-9B0064C0D3C5}" type="parTrans" cxnId="{C21D5422-7AAF-614C-AB2C-235FB239D12A}">
      <dgm:prSet/>
      <dgm:spPr/>
      <dgm:t>
        <a:bodyPr/>
        <a:lstStyle/>
        <a:p>
          <a:endParaRPr lang="en-GB"/>
        </a:p>
      </dgm:t>
    </dgm:pt>
    <dgm:pt modelId="{A4A2D114-94D3-CE43-865D-A52370032994}" type="sibTrans" cxnId="{C21D5422-7AAF-614C-AB2C-235FB239D12A}">
      <dgm:prSet/>
      <dgm:spPr/>
      <dgm:t>
        <a:bodyPr/>
        <a:lstStyle/>
        <a:p>
          <a:endParaRPr lang="en-GB"/>
        </a:p>
      </dgm:t>
    </dgm:pt>
    <dgm:pt modelId="{8DD37512-7683-DC45-9684-CAE7CA9E08B6}">
      <dgm:prSet/>
      <dgm:spPr/>
      <dgm:t>
        <a:bodyPr/>
        <a:lstStyle/>
        <a:p>
          <a:r>
            <a:rPr lang="en-GB" dirty="0" err="1"/>
            <a:t>Není</a:t>
          </a:r>
          <a:r>
            <a:rPr lang="en-GB" dirty="0"/>
            <a:t> to CMDB</a:t>
          </a:r>
        </a:p>
      </dgm:t>
    </dgm:pt>
    <dgm:pt modelId="{979CF3E6-3CDE-F64F-AA5C-A49D78C3D686}" type="parTrans" cxnId="{B4000BCD-4897-464D-85A3-AFCC4816F8C9}">
      <dgm:prSet/>
      <dgm:spPr/>
      <dgm:t>
        <a:bodyPr/>
        <a:lstStyle/>
        <a:p>
          <a:endParaRPr lang="en-GB"/>
        </a:p>
      </dgm:t>
    </dgm:pt>
    <dgm:pt modelId="{F7104FB2-5086-F14F-A312-56B25A295C56}" type="sibTrans" cxnId="{B4000BCD-4897-464D-85A3-AFCC4816F8C9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5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5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5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5"/>
      <dgm:spPr/>
    </dgm:pt>
    <dgm:pt modelId="{8897FFEE-FFC6-934E-B718-502965E7BE8A}" type="pres">
      <dgm:prSet presAssocID="{CF3C37B2-54E4-F344-B870-21FD76506ACA}" presName="vert1" presStyleCnt="0"/>
      <dgm:spPr/>
    </dgm:pt>
    <dgm:pt modelId="{85D5F734-A399-F547-A653-9F3C76487284}" type="pres">
      <dgm:prSet presAssocID="{71D3E90B-5BE8-0E4B-AF33-15AA527AC35B}" presName="thickLine" presStyleLbl="alignNode1" presStyleIdx="3" presStyleCnt="5"/>
      <dgm:spPr/>
    </dgm:pt>
    <dgm:pt modelId="{ACC731FF-1816-6945-BE40-D3B71ADA0A98}" type="pres">
      <dgm:prSet presAssocID="{71D3E90B-5BE8-0E4B-AF33-15AA527AC35B}" presName="horz1" presStyleCnt="0"/>
      <dgm:spPr/>
    </dgm:pt>
    <dgm:pt modelId="{5337EEFE-7C3C-ED47-8387-E58FB8975112}" type="pres">
      <dgm:prSet presAssocID="{71D3E90B-5BE8-0E4B-AF33-15AA527AC35B}" presName="tx1" presStyleLbl="revTx" presStyleIdx="3" presStyleCnt="5"/>
      <dgm:spPr/>
    </dgm:pt>
    <dgm:pt modelId="{6C4CBD5C-FEF8-E04A-A6C5-F48A344F314C}" type="pres">
      <dgm:prSet presAssocID="{71D3E90B-5BE8-0E4B-AF33-15AA527AC35B}" presName="vert1" presStyleCnt="0"/>
      <dgm:spPr/>
    </dgm:pt>
    <dgm:pt modelId="{C5688085-827C-3844-8CA6-3F7A9D92B7A6}" type="pres">
      <dgm:prSet presAssocID="{8DD37512-7683-DC45-9684-CAE7CA9E08B6}" presName="thickLine" presStyleLbl="alignNode1" presStyleIdx="4" presStyleCnt="5"/>
      <dgm:spPr/>
    </dgm:pt>
    <dgm:pt modelId="{7858020F-1F0D-D54E-8C1F-DF116E675CDA}" type="pres">
      <dgm:prSet presAssocID="{8DD37512-7683-DC45-9684-CAE7CA9E08B6}" presName="horz1" presStyleCnt="0"/>
      <dgm:spPr/>
    </dgm:pt>
    <dgm:pt modelId="{75D9214C-360A-8F4D-A871-CBF894653286}" type="pres">
      <dgm:prSet presAssocID="{8DD37512-7683-DC45-9684-CAE7CA9E08B6}" presName="tx1" presStyleLbl="revTx" presStyleIdx="4" presStyleCnt="5"/>
      <dgm:spPr/>
    </dgm:pt>
    <dgm:pt modelId="{037B98B0-924C-BC40-824F-C7E1BCB6E960}" type="pres">
      <dgm:prSet presAssocID="{8DD37512-7683-DC45-9684-CAE7CA9E08B6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C21D5422-7AAF-614C-AB2C-235FB239D12A}" srcId="{DB134617-9367-48B6-ADDD-A78CA16A2209}" destId="{71D3E90B-5BE8-0E4B-AF33-15AA527AC35B}" srcOrd="3" destOrd="0" parTransId="{15BD2B9E-3F91-9D40-B251-9B0064C0D3C5}" sibTransId="{A4A2D114-94D3-CE43-865D-A52370032994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56563E2E-08BD-1B45-951F-23A0F92E6393}" type="presOf" srcId="{8DD37512-7683-DC45-9684-CAE7CA9E08B6}" destId="{75D9214C-360A-8F4D-A871-CBF894653286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B4000BCD-4897-464D-85A3-AFCC4816F8C9}" srcId="{DB134617-9367-48B6-ADDD-A78CA16A2209}" destId="{8DD37512-7683-DC45-9684-CAE7CA9E08B6}" srcOrd="4" destOrd="0" parTransId="{979CF3E6-3CDE-F64F-AA5C-A49D78C3D686}" sibTransId="{F7104FB2-5086-F14F-A312-56B25A295C56}"/>
    <dgm:cxn modelId="{7019F5DC-AFB3-1D48-96E3-0B07BF304BDD}" type="presOf" srcId="{71D3E90B-5BE8-0E4B-AF33-15AA527AC35B}" destId="{5337EEFE-7C3C-ED47-8387-E58FB8975112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EEBE5B5F-55CB-D441-955B-05E7A33470C5}" type="presParOf" srcId="{1EA231BF-297C-5C45-B6B5-D26A39A5603A}" destId="{85D5F734-A399-F547-A653-9F3C76487284}" srcOrd="6" destOrd="0" presId="urn:microsoft.com/office/officeart/2008/layout/LinedList"/>
    <dgm:cxn modelId="{B786813E-B695-B64E-ACDC-41282C1282C4}" type="presParOf" srcId="{1EA231BF-297C-5C45-B6B5-D26A39A5603A}" destId="{ACC731FF-1816-6945-BE40-D3B71ADA0A98}" srcOrd="7" destOrd="0" presId="urn:microsoft.com/office/officeart/2008/layout/LinedList"/>
    <dgm:cxn modelId="{AE6242BB-728F-C74E-991B-58C529F8F4F3}" type="presParOf" srcId="{ACC731FF-1816-6945-BE40-D3B71ADA0A98}" destId="{5337EEFE-7C3C-ED47-8387-E58FB8975112}" srcOrd="0" destOrd="0" presId="urn:microsoft.com/office/officeart/2008/layout/LinedList"/>
    <dgm:cxn modelId="{A8076517-BAF5-C546-8ACE-96ED4A557208}" type="presParOf" srcId="{ACC731FF-1816-6945-BE40-D3B71ADA0A98}" destId="{6C4CBD5C-FEF8-E04A-A6C5-F48A344F314C}" srcOrd="1" destOrd="0" presId="urn:microsoft.com/office/officeart/2008/layout/LinedList"/>
    <dgm:cxn modelId="{7BEC13B0-0236-9D48-8307-D90AEB86E865}" type="presParOf" srcId="{1EA231BF-297C-5C45-B6B5-D26A39A5603A}" destId="{C5688085-827C-3844-8CA6-3F7A9D92B7A6}" srcOrd="8" destOrd="0" presId="urn:microsoft.com/office/officeart/2008/layout/LinedList"/>
    <dgm:cxn modelId="{47227154-85B9-7C49-9343-175094933DB1}" type="presParOf" srcId="{1EA231BF-297C-5C45-B6B5-D26A39A5603A}" destId="{7858020F-1F0D-D54E-8C1F-DF116E675CDA}" srcOrd="9" destOrd="0" presId="urn:microsoft.com/office/officeart/2008/layout/LinedList"/>
    <dgm:cxn modelId="{A8EF3027-F7BE-D847-B5BA-D4A79992B9A3}" type="presParOf" srcId="{7858020F-1F0D-D54E-8C1F-DF116E675CDA}" destId="{75D9214C-360A-8F4D-A871-CBF894653286}" srcOrd="0" destOrd="0" presId="urn:microsoft.com/office/officeart/2008/layout/LinedList"/>
    <dgm:cxn modelId="{D80721DE-E897-9B4B-B7CD-0FB791417CA5}" type="presParOf" srcId="{7858020F-1F0D-D54E-8C1F-DF116E675CDA}" destId="{037B98B0-924C-BC40-824F-C7E1BCB6E96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Decentralizovaná</a:t>
          </a:r>
          <a:r>
            <a:rPr lang="en-GB" dirty="0"/>
            <a:t> </a:t>
          </a:r>
          <a:r>
            <a:rPr lang="en-GB" dirty="0" err="1"/>
            <a:t>správa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Vysoká</a:t>
          </a:r>
          <a:r>
            <a:rPr lang="en-GB" dirty="0"/>
            <a:t> performance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 err="1"/>
            <a:t>Nezávislé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protokolu</a:t>
          </a:r>
          <a:endParaRPr lang="en-GB" dirty="0"/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71D3E90B-5BE8-0E4B-AF33-15AA527AC35B}">
      <dgm:prSet/>
      <dgm:spPr/>
      <dgm:t>
        <a:bodyPr/>
        <a:lstStyle/>
        <a:p>
          <a:r>
            <a:rPr lang="en-GB" dirty="0" err="1"/>
            <a:t>Lokální</a:t>
          </a:r>
          <a:r>
            <a:rPr lang="en-GB" dirty="0"/>
            <a:t> </a:t>
          </a:r>
          <a:r>
            <a:rPr lang="en-GB" dirty="0" err="1"/>
            <a:t>Healtchecky</a:t>
          </a:r>
          <a:endParaRPr lang="en-GB" dirty="0"/>
        </a:p>
      </dgm:t>
    </dgm:pt>
    <dgm:pt modelId="{15BD2B9E-3F91-9D40-B251-9B0064C0D3C5}" type="parTrans" cxnId="{C21D5422-7AAF-614C-AB2C-235FB239D12A}">
      <dgm:prSet/>
      <dgm:spPr/>
      <dgm:t>
        <a:bodyPr/>
        <a:lstStyle/>
        <a:p>
          <a:endParaRPr lang="en-GB"/>
        </a:p>
      </dgm:t>
    </dgm:pt>
    <dgm:pt modelId="{A4A2D114-94D3-CE43-865D-A52370032994}" type="sibTrans" cxnId="{C21D5422-7AAF-614C-AB2C-235FB239D12A}">
      <dgm:prSet/>
      <dgm:spPr/>
      <dgm:t>
        <a:bodyPr/>
        <a:lstStyle/>
        <a:p>
          <a:endParaRPr lang="en-GB"/>
        </a:p>
      </dgm:t>
    </dgm:pt>
    <dgm:pt modelId="{B9F61B05-F5F7-4A4F-91D5-CD1E8F4AEA13}">
      <dgm:prSet/>
      <dgm:spPr/>
      <dgm:t>
        <a:bodyPr/>
        <a:lstStyle/>
        <a:p>
          <a:r>
            <a:rPr lang="en-GB" dirty="0"/>
            <a:t>DNS</a:t>
          </a:r>
        </a:p>
      </dgm:t>
    </dgm:pt>
    <dgm:pt modelId="{4BCE8F43-A3C0-7647-A3C7-D57436C74C53}" type="parTrans" cxnId="{97FB654A-9E82-594F-8E1E-CCD37CBD2857}">
      <dgm:prSet/>
      <dgm:spPr/>
      <dgm:t>
        <a:bodyPr/>
        <a:lstStyle/>
        <a:p>
          <a:endParaRPr lang="en-GB"/>
        </a:p>
      </dgm:t>
    </dgm:pt>
    <dgm:pt modelId="{34794D7A-1354-1347-9C90-3B36190A04CC}" type="sibTrans" cxnId="{97FB654A-9E82-594F-8E1E-CCD37CBD2857}">
      <dgm:prSet/>
      <dgm:spPr/>
      <dgm:t>
        <a:bodyPr/>
        <a:lstStyle/>
        <a:p>
          <a:endParaRPr lang="en-GB"/>
        </a:p>
      </dgm:t>
    </dgm:pt>
    <dgm:pt modelId="{AC3C254B-9F17-CF49-BCB8-8AFDDFEAF703}">
      <dgm:prSet/>
      <dgm:spPr/>
      <dgm:t>
        <a:bodyPr/>
        <a:lstStyle/>
        <a:p>
          <a:r>
            <a:rPr lang="en-GB" dirty="0"/>
            <a:t>Metadata, </a:t>
          </a:r>
          <a:r>
            <a:rPr lang="en-GB" dirty="0" err="1"/>
            <a:t>labely</a:t>
          </a:r>
          <a:endParaRPr lang="en-GB" dirty="0"/>
        </a:p>
      </dgm:t>
    </dgm:pt>
    <dgm:pt modelId="{C929CAB4-22D7-8847-842F-79082CBA58BB}" type="parTrans" cxnId="{46BFF2D4-F899-6748-AE38-328904E8A38B}">
      <dgm:prSet/>
      <dgm:spPr/>
      <dgm:t>
        <a:bodyPr/>
        <a:lstStyle/>
        <a:p>
          <a:endParaRPr lang="en-GB"/>
        </a:p>
      </dgm:t>
    </dgm:pt>
    <dgm:pt modelId="{9B2AF738-A392-6B4B-BA36-58EFB58E4095}" type="sibTrans" cxnId="{46BFF2D4-F899-6748-AE38-328904E8A38B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6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6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6"/>
      <dgm:spPr/>
    </dgm:pt>
    <dgm:pt modelId="{8897FFEE-FFC6-934E-B718-502965E7BE8A}" type="pres">
      <dgm:prSet presAssocID="{CF3C37B2-54E4-F344-B870-21FD76506ACA}" presName="vert1" presStyleCnt="0"/>
      <dgm:spPr/>
    </dgm:pt>
    <dgm:pt modelId="{85D5F734-A399-F547-A653-9F3C76487284}" type="pres">
      <dgm:prSet presAssocID="{71D3E90B-5BE8-0E4B-AF33-15AA527AC35B}" presName="thickLine" presStyleLbl="alignNode1" presStyleIdx="3" presStyleCnt="6"/>
      <dgm:spPr/>
    </dgm:pt>
    <dgm:pt modelId="{ACC731FF-1816-6945-BE40-D3B71ADA0A98}" type="pres">
      <dgm:prSet presAssocID="{71D3E90B-5BE8-0E4B-AF33-15AA527AC35B}" presName="horz1" presStyleCnt="0"/>
      <dgm:spPr/>
    </dgm:pt>
    <dgm:pt modelId="{5337EEFE-7C3C-ED47-8387-E58FB8975112}" type="pres">
      <dgm:prSet presAssocID="{71D3E90B-5BE8-0E4B-AF33-15AA527AC35B}" presName="tx1" presStyleLbl="revTx" presStyleIdx="3" presStyleCnt="6"/>
      <dgm:spPr/>
    </dgm:pt>
    <dgm:pt modelId="{6C4CBD5C-FEF8-E04A-A6C5-F48A344F314C}" type="pres">
      <dgm:prSet presAssocID="{71D3E90B-5BE8-0E4B-AF33-15AA527AC35B}" presName="vert1" presStyleCnt="0"/>
      <dgm:spPr/>
    </dgm:pt>
    <dgm:pt modelId="{B8118C20-6B06-A348-9FAB-74A830668633}" type="pres">
      <dgm:prSet presAssocID="{B9F61B05-F5F7-4A4F-91D5-CD1E8F4AEA13}" presName="thickLine" presStyleLbl="alignNode1" presStyleIdx="4" presStyleCnt="6"/>
      <dgm:spPr/>
    </dgm:pt>
    <dgm:pt modelId="{A16868AC-C374-584C-B3DF-6BD3BDFBE6E2}" type="pres">
      <dgm:prSet presAssocID="{B9F61B05-F5F7-4A4F-91D5-CD1E8F4AEA13}" presName="horz1" presStyleCnt="0"/>
      <dgm:spPr/>
    </dgm:pt>
    <dgm:pt modelId="{CA837886-0842-1B4D-96A7-28B8A8AFED76}" type="pres">
      <dgm:prSet presAssocID="{B9F61B05-F5F7-4A4F-91D5-CD1E8F4AEA13}" presName="tx1" presStyleLbl="revTx" presStyleIdx="4" presStyleCnt="6"/>
      <dgm:spPr/>
    </dgm:pt>
    <dgm:pt modelId="{DC3E220E-8B14-6444-9383-BBF740DF5FF2}" type="pres">
      <dgm:prSet presAssocID="{B9F61B05-F5F7-4A4F-91D5-CD1E8F4AEA13}" presName="vert1" presStyleCnt="0"/>
      <dgm:spPr/>
    </dgm:pt>
    <dgm:pt modelId="{ED20D136-1451-0745-B0D0-2328358F6ACD}" type="pres">
      <dgm:prSet presAssocID="{AC3C254B-9F17-CF49-BCB8-8AFDDFEAF703}" presName="thickLine" presStyleLbl="alignNode1" presStyleIdx="5" presStyleCnt="6"/>
      <dgm:spPr/>
    </dgm:pt>
    <dgm:pt modelId="{4EBC827F-1E38-3B46-8B79-BD2601E90E7C}" type="pres">
      <dgm:prSet presAssocID="{AC3C254B-9F17-CF49-BCB8-8AFDDFEAF703}" presName="horz1" presStyleCnt="0"/>
      <dgm:spPr/>
    </dgm:pt>
    <dgm:pt modelId="{0B1393D0-19ED-2645-B0C6-D604061A8678}" type="pres">
      <dgm:prSet presAssocID="{AC3C254B-9F17-CF49-BCB8-8AFDDFEAF703}" presName="tx1" presStyleLbl="revTx" presStyleIdx="5" presStyleCnt="6"/>
      <dgm:spPr/>
    </dgm:pt>
    <dgm:pt modelId="{3AC4E22E-722E-BB45-B08A-DA4D831699F2}" type="pres">
      <dgm:prSet presAssocID="{AC3C254B-9F17-CF49-BCB8-8AFDDFEAF703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C21D5422-7AAF-614C-AB2C-235FB239D12A}" srcId="{DB134617-9367-48B6-ADDD-A78CA16A2209}" destId="{71D3E90B-5BE8-0E4B-AF33-15AA527AC35B}" srcOrd="3" destOrd="0" parTransId="{15BD2B9E-3F91-9D40-B251-9B0064C0D3C5}" sibTransId="{A4A2D114-94D3-CE43-865D-A52370032994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97FB654A-9E82-594F-8E1E-CCD37CBD2857}" srcId="{DB134617-9367-48B6-ADDD-A78CA16A2209}" destId="{B9F61B05-F5F7-4A4F-91D5-CD1E8F4AEA13}" srcOrd="4" destOrd="0" parTransId="{4BCE8F43-A3C0-7647-A3C7-D57436C74C53}" sibTransId="{34794D7A-1354-1347-9C90-3B36190A04CC}"/>
    <dgm:cxn modelId="{2119C46B-3AAD-1640-B3D2-3056F2430BD1}" type="presOf" srcId="{B9F61B05-F5F7-4A4F-91D5-CD1E8F4AEA13}" destId="{CA837886-0842-1B4D-96A7-28B8A8AFED76}" srcOrd="0" destOrd="0" presId="urn:microsoft.com/office/officeart/2008/layout/LinedList"/>
    <dgm:cxn modelId="{46BFF2D4-F899-6748-AE38-328904E8A38B}" srcId="{DB134617-9367-48B6-ADDD-A78CA16A2209}" destId="{AC3C254B-9F17-CF49-BCB8-8AFDDFEAF703}" srcOrd="5" destOrd="0" parTransId="{C929CAB4-22D7-8847-842F-79082CBA58BB}" sibTransId="{9B2AF738-A392-6B4B-BA36-58EFB58E4095}"/>
    <dgm:cxn modelId="{7019F5DC-AFB3-1D48-96E3-0B07BF304BDD}" type="presOf" srcId="{71D3E90B-5BE8-0E4B-AF33-15AA527AC35B}" destId="{5337EEFE-7C3C-ED47-8387-E58FB8975112}" srcOrd="0" destOrd="0" presId="urn:microsoft.com/office/officeart/2008/layout/LinedList"/>
    <dgm:cxn modelId="{895AC2DF-8A03-E047-961F-B0885DE0AD3F}" type="presOf" srcId="{AC3C254B-9F17-CF49-BCB8-8AFDDFEAF703}" destId="{0B1393D0-19ED-2645-B0C6-D604061A8678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EEBE5B5F-55CB-D441-955B-05E7A33470C5}" type="presParOf" srcId="{1EA231BF-297C-5C45-B6B5-D26A39A5603A}" destId="{85D5F734-A399-F547-A653-9F3C76487284}" srcOrd="6" destOrd="0" presId="urn:microsoft.com/office/officeart/2008/layout/LinedList"/>
    <dgm:cxn modelId="{B786813E-B695-B64E-ACDC-41282C1282C4}" type="presParOf" srcId="{1EA231BF-297C-5C45-B6B5-D26A39A5603A}" destId="{ACC731FF-1816-6945-BE40-D3B71ADA0A98}" srcOrd="7" destOrd="0" presId="urn:microsoft.com/office/officeart/2008/layout/LinedList"/>
    <dgm:cxn modelId="{AE6242BB-728F-C74E-991B-58C529F8F4F3}" type="presParOf" srcId="{ACC731FF-1816-6945-BE40-D3B71ADA0A98}" destId="{5337EEFE-7C3C-ED47-8387-E58FB8975112}" srcOrd="0" destOrd="0" presId="urn:microsoft.com/office/officeart/2008/layout/LinedList"/>
    <dgm:cxn modelId="{A8076517-BAF5-C546-8ACE-96ED4A557208}" type="presParOf" srcId="{ACC731FF-1816-6945-BE40-D3B71ADA0A98}" destId="{6C4CBD5C-FEF8-E04A-A6C5-F48A344F314C}" srcOrd="1" destOrd="0" presId="urn:microsoft.com/office/officeart/2008/layout/LinedList"/>
    <dgm:cxn modelId="{F9CD519D-9C7C-DE49-B73D-96235BF042FB}" type="presParOf" srcId="{1EA231BF-297C-5C45-B6B5-D26A39A5603A}" destId="{B8118C20-6B06-A348-9FAB-74A830668633}" srcOrd="8" destOrd="0" presId="urn:microsoft.com/office/officeart/2008/layout/LinedList"/>
    <dgm:cxn modelId="{E0BF4A8E-9EF7-E641-925E-851797D75884}" type="presParOf" srcId="{1EA231BF-297C-5C45-B6B5-D26A39A5603A}" destId="{A16868AC-C374-584C-B3DF-6BD3BDFBE6E2}" srcOrd="9" destOrd="0" presId="urn:microsoft.com/office/officeart/2008/layout/LinedList"/>
    <dgm:cxn modelId="{AA4ABAF1-756F-E54B-9222-160492A97598}" type="presParOf" srcId="{A16868AC-C374-584C-B3DF-6BD3BDFBE6E2}" destId="{CA837886-0842-1B4D-96A7-28B8A8AFED76}" srcOrd="0" destOrd="0" presId="urn:microsoft.com/office/officeart/2008/layout/LinedList"/>
    <dgm:cxn modelId="{E92E2081-084E-C840-A498-412EAC7DBCB4}" type="presParOf" srcId="{A16868AC-C374-584C-B3DF-6BD3BDFBE6E2}" destId="{DC3E220E-8B14-6444-9383-BBF740DF5FF2}" srcOrd="1" destOrd="0" presId="urn:microsoft.com/office/officeart/2008/layout/LinedList"/>
    <dgm:cxn modelId="{B1B88F66-894A-5448-8F04-6772FD509F4B}" type="presParOf" srcId="{1EA231BF-297C-5C45-B6B5-D26A39A5603A}" destId="{ED20D136-1451-0745-B0D0-2328358F6ACD}" srcOrd="10" destOrd="0" presId="urn:microsoft.com/office/officeart/2008/layout/LinedList"/>
    <dgm:cxn modelId="{67C492AE-7AB2-0B46-A043-A715DD26120E}" type="presParOf" srcId="{1EA231BF-297C-5C45-B6B5-D26A39A5603A}" destId="{4EBC827F-1E38-3B46-8B79-BD2601E90E7C}" srcOrd="11" destOrd="0" presId="urn:microsoft.com/office/officeart/2008/layout/LinedList"/>
    <dgm:cxn modelId="{5D5AC4A4-F0CF-9E4A-92AA-84F8F28C0E1F}" type="presParOf" srcId="{4EBC827F-1E38-3B46-8B79-BD2601E90E7C}" destId="{0B1393D0-19ED-2645-B0C6-D604061A8678}" srcOrd="0" destOrd="0" presId="urn:microsoft.com/office/officeart/2008/layout/LinedList"/>
    <dgm:cxn modelId="{491962A4-C60E-2147-8328-981DFCF3C2F6}" type="presParOf" srcId="{4EBC827F-1E38-3B46-8B79-BD2601E90E7C}" destId="{3AC4E22E-722E-BB45-B08A-DA4D831699F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Servery (mastery) </a:t>
          </a:r>
          <a:r>
            <a:rPr lang="en-GB" dirty="0" err="1"/>
            <a:t>drží</a:t>
          </a:r>
          <a:r>
            <a:rPr lang="en-GB" dirty="0"/>
            <a:t> </a:t>
          </a:r>
          <a:r>
            <a:rPr lang="en-GB" dirty="0" err="1"/>
            <a:t>katalog</a:t>
          </a:r>
          <a:r>
            <a:rPr lang="en-GB" dirty="0"/>
            <a:t> a </a:t>
          </a:r>
          <a:r>
            <a:rPr lang="en-GB" dirty="0" err="1"/>
            <a:t>poskytují</a:t>
          </a:r>
          <a:r>
            <a:rPr lang="en-GB" dirty="0"/>
            <a:t> interface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F2B5BD2D-FD8C-D249-BE50-801DFD716090}">
      <dgm:prSet/>
      <dgm:spPr/>
      <dgm:t>
        <a:bodyPr/>
        <a:lstStyle/>
        <a:p>
          <a:r>
            <a:rPr lang="en-GB" dirty="0"/>
            <a:t>Na </a:t>
          </a:r>
          <a:r>
            <a:rPr lang="en-GB" dirty="0" err="1"/>
            <a:t>backendech</a:t>
          </a:r>
          <a:r>
            <a:rPr lang="en-GB" dirty="0"/>
            <a:t> </a:t>
          </a:r>
          <a:r>
            <a:rPr lang="en-GB" dirty="0" err="1"/>
            <a:t>běží</a:t>
          </a:r>
          <a:r>
            <a:rPr lang="en-GB" dirty="0"/>
            <a:t> </a:t>
          </a:r>
          <a:r>
            <a:rPr lang="en-GB" dirty="0" err="1"/>
            <a:t>klient</a:t>
          </a:r>
          <a:r>
            <a:rPr lang="en-GB" dirty="0"/>
            <a:t> </a:t>
          </a:r>
          <a:r>
            <a:rPr lang="en-GB" dirty="0" err="1"/>
            <a:t>který</a:t>
          </a:r>
          <a:r>
            <a:rPr lang="en-GB" dirty="0"/>
            <a:t> </a:t>
          </a:r>
          <a:r>
            <a:rPr lang="en-GB" dirty="0" err="1"/>
            <a:t>reportuje</a:t>
          </a:r>
          <a:r>
            <a:rPr lang="en-GB" dirty="0"/>
            <a:t> </a:t>
          </a:r>
          <a:r>
            <a:rPr lang="en-GB" dirty="0" err="1"/>
            <a:t>svůj</a:t>
          </a:r>
          <a:r>
            <a:rPr lang="en-GB" dirty="0"/>
            <a:t> </a:t>
          </a:r>
          <a:r>
            <a:rPr lang="en-GB" dirty="0" err="1"/>
            <a:t>stav</a:t>
          </a:r>
          <a:endParaRPr lang="en-GB" dirty="0"/>
        </a:p>
      </dgm:t>
    </dgm:pt>
    <dgm:pt modelId="{70744437-DE2D-9D4D-88B4-C4B63167667A}" type="parTrans" cxnId="{66A61A52-C103-D842-A397-C5B614F5A664}">
      <dgm:prSet/>
      <dgm:spPr/>
    </dgm:pt>
    <dgm:pt modelId="{4EBBADFD-2E53-8249-8D6B-F11113AA689B}" type="sibTrans" cxnId="{66A61A52-C103-D842-A397-C5B614F5A664}">
      <dgm:prSet/>
      <dgm:spPr/>
    </dgm:pt>
    <dgm:pt modelId="{F2CD61C0-2739-584A-B05D-2D2AA27083CE}">
      <dgm:prSet/>
      <dgm:spPr/>
      <dgm:t>
        <a:bodyPr/>
        <a:lstStyle/>
        <a:p>
          <a:r>
            <a:rPr lang="en-GB" dirty="0"/>
            <a:t>Z </a:t>
          </a:r>
          <a:r>
            <a:rPr lang="en-GB" dirty="0" err="1"/>
            <a:t>katalogu</a:t>
          </a:r>
          <a:r>
            <a:rPr lang="en-GB" dirty="0"/>
            <a:t> se </a:t>
          </a:r>
          <a:r>
            <a:rPr lang="en-GB" dirty="0" err="1"/>
            <a:t>tvoří</a:t>
          </a:r>
          <a:r>
            <a:rPr lang="en-GB" dirty="0"/>
            <a:t> DNS </a:t>
          </a:r>
          <a:r>
            <a:rPr lang="en-GB" dirty="0" err="1"/>
            <a:t>záznamy</a:t>
          </a:r>
          <a:endParaRPr lang="en-GB" dirty="0"/>
        </a:p>
      </dgm:t>
    </dgm:pt>
    <dgm:pt modelId="{DE90B619-6872-4E45-AFA3-4654300554DB}" type="parTrans" cxnId="{3678A80A-9965-B644-B6AE-DCD14E8B2703}">
      <dgm:prSet/>
      <dgm:spPr/>
    </dgm:pt>
    <dgm:pt modelId="{4A16E417-26AF-7C43-BB48-AD147FC72D6A}" type="sibTrans" cxnId="{3678A80A-9965-B644-B6AE-DCD14E8B2703}">
      <dgm:prSet/>
      <dgm:spPr/>
    </dgm:pt>
    <dgm:pt modelId="{F040E1EF-F085-FA42-89E1-F15D8D218E21}">
      <dgm:prSet/>
      <dgm:spPr/>
      <dgm:t>
        <a:bodyPr/>
        <a:lstStyle/>
        <a:p>
          <a:r>
            <a:rPr lang="en-GB" dirty="0"/>
            <a:t>Agent (</a:t>
          </a:r>
          <a:r>
            <a:rPr lang="en-GB" dirty="0" err="1"/>
            <a:t>klient</a:t>
          </a:r>
          <a:r>
            <a:rPr lang="en-GB" dirty="0"/>
            <a:t>) se </a:t>
          </a:r>
          <a:r>
            <a:rPr lang="en-GB" dirty="0" err="1"/>
            <a:t>dotazuje</a:t>
          </a:r>
          <a:r>
            <a:rPr lang="en-GB" dirty="0"/>
            <a:t> </a:t>
          </a:r>
          <a:r>
            <a:rPr lang="en-GB" dirty="0" err="1"/>
            <a:t>katalogu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seznam</a:t>
          </a:r>
          <a:r>
            <a:rPr lang="en-GB" dirty="0"/>
            <a:t> </a:t>
          </a:r>
          <a:r>
            <a:rPr lang="en-GB" dirty="0" err="1"/>
            <a:t>endpointů</a:t>
          </a:r>
          <a:endParaRPr lang="en-GB" dirty="0"/>
        </a:p>
      </dgm:t>
    </dgm:pt>
    <dgm:pt modelId="{0563440D-9ED6-3244-A6DC-6932B1BBBEC4}" type="parTrans" cxnId="{FA829E98-1ED7-3143-A0C7-DF432640EDE7}">
      <dgm:prSet/>
      <dgm:spPr/>
    </dgm:pt>
    <dgm:pt modelId="{797A39C1-FAE4-4C45-A8C1-D34DE161ABF6}" type="sibTrans" cxnId="{FA829E98-1ED7-3143-A0C7-DF432640EDE7}">
      <dgm:prSet/>
      <dgm:spPr/>
    </dgm:pt>
    <dgm:pt modelId="{2FCBBFBE-5E56-7C49-8C2E-0E4564CD4341}">
      <dgm:prSet/>
      <dgm:spPr/>
      <dgm:t>
        <a:bodyPr/>
        <a:lstStyle/>
        <a:p>
          <a:r>
            <a:rPr lang="en-GB" dirty="0"/>
            <a:t>a </a:t>
          </a:r>
          <a:r>
            <a:rPr lang="en-GB" dirty="0" err="1"/>
            <a:t>komunikuje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20EF6A4D-F7AD-C44A-9684-D23248DF3588}" type="parTrans" cxnId="{A8A58B79-DF00-D647-B491-11F32C959573}">
      <dgm:prSet/>
      <dgm:spPr/>
    </dgm:pt>
    <dgm:pt modelId="{92679122-D892-E140-8F3E-039D4DD2C92D}" type="sibTrans" cxnId="{A8A58B79-DF00-D647-B491-11F32C959573}">
      <dgm:prSet/>
      <dgm:spPr/>
    </dgm:pt>
    <dgm:pt modelId="{54C718D8-FDA2-7F45-B0ED-D16740F7371D}">
      <dgm:prSet/>
      <dgm:spPr/>
      <dgm:t>
        <a:bodyPr/>
        <a:lstStyle/>
        <a:p>
          <a:r>
            <a:rPr lang="en-GB" dirty="0" err="1"/>
            <a:t>Interfacem</a:t>
          </a:r>
          <a:r>
            <a:rPr lang="en-GB" dirty="0"/>
            <a:t> je </a:t>
          </a:r>
          <a:r>
            <a:rPr lang="en-GB" dirty="0" err="1"/>
            <a:t>klient</a:t>
          </a:r>
          <a:r>
            <a:rPr lang="en-GB" dirty="0"/>
            <a:t>, cli </a:t>
          </a:r>
          <a:r>
            <a:rPr lang="en-GB" dirty="0" err="1"/>
            <a:t>nebo</a:t>
          </a:r>
          <a:r>
            <a:rPr lang="en-GB" dirty="0"/>
            <a:t> </a:t>
          </a:r>
          <a:r>
            <a:rPr lang="en-GB" dirty="0" err="1"/>
            <a:t>api</a:t>
          </a:r>
          <a:endParaRPr lang="en-GB" dirty="0"/>
        </a:p>
      </dgm:t>
    </dgm:pt>
    <dgm:pt modelId="{6F751805-6E5C-224B-86EA-7BD57BB2365B}" type="parTrans" cxnId="{AA44FCD2-69CB-D24A-83C5-175AD8B556BC}">
      <dgm:prSet/>
      <dgm:spPr/>
    </dgm:pt>
    <dgm:pt modelId="{7D8075A0-261F-4E43-9235-056F608D7B16}" type="sibTrans" cxnId="{AA44FCD2-69CB-D24A-83C5-175AD8B556BC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819C6CB8-B410-FC4B-9F1E-5D59C01D6DDA}" type="pres">
      <dgm:prSet presAssocID="{F2B5BD2D-FD8C-D249-BE50-801DFD716090}" presName="thickLine" presStyleLbl="alignNode1" presStyleIdx="1" presStyleCnt="6"/>
      <dgm:spPr/>
    </dgm:pt>
    <dgm:pt modelId="{0349F367-CBA7-7340-8AF8-2B3B423C99B9}" type="pres">
      <dgm:prSet presAssocID="{F2B5BD2D-FD8C-D249-BE50-801DFD716090}" presName="horz1" presStyleCnt="0"/>
      <dgm:spPr/>
    </dgm:pt>
    <dgm:pt modelId="{0A57AA9D-81A2-0E41-9C6A-86CE1DF3C8B4}" type="pres">
      <dgm:prSet presAssocID="{F2B5BD2D-FD8C-D249-BE50-801DFD716090}" presName="tx1" presStyleLbl="revTx" presStyleIdx="1" presStyleCnt="6"/>
      <dgm:spPr/>
    </dgm:pt>
    <dgm:pt modelId="{27F25AD1-7868-1B48-9478-33D39F29FFDC}" type="pres">
      <dgm:prSet presAssocID="{F2B5BD2D-FD8C-D249-BE50-801DFD716090}" presName="vert1" presStyleCnt="0"/>
      <dgm:spPr/>
    </dgm:pt>
    <dgm:pt modelId="{8E0B8484-ABF1-614B-BD52-F375B0F74C46}" type="pres">
      <dgm:prSet presAssocID="{F2CD61C0-2739-584A-B05D-2D2AA27083CE}" presName="thickLine" presStyleLbl="alignNode1" presStyleIdx="2" presStyleCnt="6"/>
      <dgm:spPr/>
    </dgm:pt>
    <dgm:pt modelId="{81FC9E76-388B-DF48-8CB0-D0E089D02C54}" type="pres">
      <dgm:prSet presAssocID="{F2CD61C0-2739-584A-B05D-2D2AA27083CE}" presName="horz1" presStyleCnt="0"/>
      <dgm:spPr/>
    </dgm:pt>
    <dgm:pt modelId="{9929BD38-1FDF-5344-BE41-9AF6AAFFAD68}" type="pres">
      <dgm:prSet presAssocID="{F2CD61C0-2739-584A-B05D-2D2AA27083CE}" presName="tx1" presStyleLbl="revTx" presStyleIdx="2" presStyleCnt="6"/>
      <dgm:spPr/>
    </dgm:pt>
    <dgm:pt modelId="{62BC4E7C-EFB5-8A4A-B88F-147095603DB4}" type="pres">
      <dgm:prSet presAssocID="{F2CD61C0-2739-584A-B05D-2D2AA27083CE}" presName="vert1" presStyleCnt="0"/>
      <dgm:spPr/>
    </dgm:pt>
    <dgm:pt modelId="{5A44C060-D461-6147-977C-2AE61024E268}" type="pres">
      <dgm:prSet presAssocID="{F040E1EF-F085-FA42-89E1-F15D8D218E21}" presName="thickLine" presStyleLbl="alignNode1" presStyleIdx="3" presStyleCnt="6"/>
      <dgm:spPr/>
    </dgm:pt>
    <dgm:pt modelId="{109628D8-2E97-2641-9616-DD80523D41C7}" type="pres">
      <dgm:prSet presAssocID="{F040E1EF-F085-FA42-89E1-F15D8D218E21}" presName="horz1" presStyleCnt="0"/>
      <dgm:spPr/>
    </dgm:pt>
    <dgm:pt modelId="{B47F93DC-F8CE-8C49-ACF9-D6E71595372F}" type="pres">
      <dgm:prSet presAssocID="{F040E1EF-F085-FA42-89E1-F15D8D218E21}" presName="tx1" presStyleLbl="revTx" presStyleIdx="3" presStyleCnt="6"/>
      <dgm:spPr/>
    </dgm:pt>
    <dgm:pt modelId="{E51709A9-588D-5845-AD52-CDE7D9B3C4C4}" type="pres">
      <dgm:prSet presAssocID="{F040E1EF-F085-FA42-89E1-F15D8D218E21}" presName="vert1" presStyleCnt="0"/>
      <dgm:spPr/>
    </dgm:pt>
    <dgm:pt modelId="{28C5C7CB-F8CA-B447-82D7-33EB81FB7CCA}" type="pres">
      <dgm:prSet presAssocID="{2FCBBFBE-5E56-7C49-8C2E-0E4564CD4341}" presName="thickLine" presStyleLbl="alignNode1" presStyleIdx="4" presStyleCnt="6"/>
      <dgm:spPr/>
    </dgm:pt>
    <dgm:pt modelId="{8AB5A752-2FFD-474F-89D3-CF87DBABF802}" type="pres">
      <dgm:prSet presAssocID="{2FCBBFBE-5E56-7C49-8C2E-0E4564CD4341}" presName="horz1" presStyleCnt="0"/>
      <dgm:spPr/>
    </dgm:pt>
    <dgm:pt modelId="{CDA90EE0-D64E-1840-925E-D05DEEF46839}" type="pres">
      <dgm:prSet presAssocID="{2FCBBFBE-5E56-7C49-8C2E-0E4564CD4341}" presName="tx1" presStyleLbl="revTx" presStyleIdx="4" presStyleCnt="6"/>
      <dgm:spPr/>
    </dgm:pt>
    <dgm:pt modelId="{8E40B0B5-28A5-284C-AA59-69D72F4C6011}" type="pres">
      <dgm:prSet presAssocID="{2FCBBFBE-5E56-7C49-8C2E-0E4564CD4341}" presName="vert1" presStyleCnt="0"/>
      <dgm:spPr/>
    </dgm:pt>
    <dgm:pt modelId="{E272C1C2-6C23-9443-932E-9C3420484198}" type="pres">
      <dgm:prSet presAssocID="{54C718D8-FDA2-7F45-B0ED-D16740F7371D}" presName="thickLine" presStyleLbl="alignNode1" presStyleIdx="5" presStyleCnt="6"/>
      <dgm:spPr/>
    </dgm:pt>
    <dgm:pt modelId="{19A2A1F5-A6C0-244C-99B5-D90E2833B47C}" type="pres">
      <dgm:prSet presAssocID="{54C718D8-FDA2-7F45-B0ED-D16740F7371D}" presName="horz1" presStyleCnt="0"/>
      <dgm:spPr/>
    </dgm:pt>
    <dgm:pt modelId="{5D47F4AC-8DEF-6E45-B0E5-93D0BFC77030}" type="pres">
      <dgm:prSet presAssocID="{54C718D8-FDA2-7F45-B0ED-D16740F7371D}" presName="tx1" presStyleLbl="revTx" presStyleIdx="5" presStyleCnt="6"/>
      <dgm:spPr/>
    </dgm:pt>
    <dgm:pt modelId="{BE4EEA35-65DE-8B44-9D6F-F1EA935F7221}" type="pres">
      <dgm:prSet presAssocID="{54C718D8-FDA2-7F45-B0ED-D16740F7371D}" presName="vert1" presStyleCnt="0"/>
      <dgm:spPr/>
    </dgm:pt>
  </dgm:ptLst>
  <dgm:cxnLst>
    <dgm:cxn modelId="{3678A80A-9965-B644-B6AE-DCD14E8B2703}" srcId="{DB134617-9367-48B6-ADDD-A78CA16A2209}" destId="{F2CD61C0-2739-584A-B05D-2D2AA27083CE}" srcOrd="2" destOrd="0" parTransId="{DE90B619-6872-4E45-AFA3-4654300554DB}" sibTransId="{4A16E417-26AF-7C43-BB48-AD147FC72D6A}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9D0BE92E-7796-9B44-BF38-CBE123C1A94C}" type="presOf" srcId="{2FCBBFBE-5E56-7C49-8C2E-0E4564CD4341}" destId="{CDA90EE0-D64E-1840-925E-D05DEEF46839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6A61A52-C103-D842-A397-C5B614F5A664}" srcId="{DB134617-9367-48B6-ADDD-A78CA16A2209}" destId="{F2B5BD2D-FD8C-D249-BE50-801DFD716090}" srcOrd="1" destOrd="0" parTransId="{70744437-DE2D-9D4D-88B4-C4B63167667A}" sibTransId="{4EBBADFD-2E53-8249-8D6B-F11113AA689B}"/>
    <dgm:cxn modelId="{B0F5FD67-5546-7847-B761-1E4EA7691E0F}" type="presOf" srcId="{F2B5BD2D-FD8C-D249-BE50-801DFD716090}" destId="{0A57AA9D-81A2-0E41-9C6A-86CE1DF3C8B4}" srcOrd="0" destOrd="0" presId="urn:microsoft.com/office/officeart/2008/layout/LinedList"/>
    <dgm:cxn modelId="{A8A58B79-DF00-D647-B491-11F32C959573}" srcId="{DB134617-9367-48B6-ADDD-A78CA16A2209}" destId="{2FCBBFBE-5E56-7C49-8C2E-0E4564CD4341}" srcOrd="4" destOrd="0" parTransId="{20EF6A4D-F7AD-C44A-9684-D23248DF3588}" sibTransId="{92679122-D892-E140-8F3E-039D4DD2C92D}"/>
    <dgm:cxn modelId="{FA829E98-1ED7-3143-A0C7-DF432640EDE7}" srcId="{DB134617-9367-48B6-ADDD-A78CA16A2209}" destId="{F040E1EF-F085-FA42-89E1-F15D8D218E21}" srcOrd="3" destOrd="0" parTransId="{0563440D-9ED6-3244-A6DC-6932B1BBBEC4}" sibTransId="{797A39C1-FAE4-4C45-A8C1-D34DE161ABF6}"/>
    <dgm:cxn modelId="{C019F4B7-1366-4A46-9540-B95B95BF1D53}" type="presOf" srcId="{F2CD61C0-2739-584A-B05D-2D2AA27083CE}" destId="{9929BD38-1FDF-5344-BE41-9AF6AAFFAD68}" srcOrd="0" destOrd="0" presId="urn:microsoft.com/office/officeart/2008/layout/LinedList"/>
    <dgm:cxn modelId="{3BE8A9CD-C033-0442-B947-A3A66AABA2C1}" type="presOf" srcId="{54C718D8-FDA2-7F45-B0ED-D16740F7371D}" destId="{5D47F4AC-8DEF-6E45-B0E5-93D0BFC77030}" srcOrd="0" destOrd="0" presId="urn:microsoft.com/office/officeart/2008/layout/LinedList"/>
    <dgm:cxn modelId="{AA44FCD2-69CB-D24A-83C5-175AD8B556BC}" srcId="{DB134617-9367-48B6-ADDD-A78CA16A2209}" destId="{54C718D8-FDA2-7F45-B0ED-D16740F7371D}" srcOrd="5" destOrd="0" parTransId="{6F751805-6E5C-224B-86EA-7BD57BB2365B}" sibTransId="{7D8075A0-261F-4E43-9235-056F608D7B16}"/>
    <dgm:cxn modelId="{CB8319DA-DF77-704B-B468-21A16481ED7D}" type="presOf" srcId="{F040E1EF-F085-FA42-89E1-F15D8D218E21}" destId="{B47F93DC-F8CE-8C49-ACF9-D6E71595372F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97391685-EDF2-7146-A25D-12167ADC27B0}" type="presParOf" srcId="{1EA231BF-297C-5C45-B6B5-D26A39A5603A}" destId="{819C6CB8-B410-FC4B-9F1E-5D59C01D6DDA}" srcOrd="2" destOrd="0" presId="urn:microsoft.com/office/officeart/2008/layout/LinedList"/>
    <dgm:cxn modelId="{06C695F4-3713-6C4A-ABE3-49C5179A5E7D}" type="presParOf" srcId="{1EA231BF-297C-5C45-B6B5-D26A39A5603A}" destId="{0349F367-CBA7-7340-8AF8-2B3B423C99B9}" srcOrd="3" destOrd="0" presId="urn:microsoft.com/office/officeart/2008/layout/LinedList"/>
    <dgm:cxn modelId="{71C1AF9F-3B05-F240-85F7-C5F29062AC4D}" type="presParOf" srcId="{0349F367-CBA7-7340-8AF8-2B3B423C99B9}" destId="{0A57AA9D-81A2-0E41-9C6A-86CE1DF3C8B4}" srcOrd="0" destOrd="0" presId="urn:microsoft.com/office/officeart/2008/layout/LinedList"/>
    <dgm:cxn modelId="{E36B2B43-C089-8540-9A6E-39A3E1DE08E9}" type="presParOf" srcId="{0349F367-CBA7-7340-8AF8-2B3B423C99B9}" destId="{27F25AD1-7868-1B48-9478-33D39F29FFDC}" srcOrd="1" destOrd="0" presId="urn:microsoft.com/office/officeart/2008/layout/LinedList"/>
    <dgm:cxn modelId="{B6BE58F0-D7A0-8A46-8020-2081B2CAB789}" type="presParOf" srcId="{1EA231BF-297C-5C45-B6B5-D26A39A5603A}" destId="{8E0B8484-ABF1-614B-BD52-F375B0F74C46}" srcOrd="4" destOrd="0" presId="urn:microsoft.com/office/officeart/2008/layout/LinedList"/>
    <dgm:cxn modelId="{CE7800C5-888C-0043-95C8-A17B7E175542}" type="presParOf" srcId="{1EA231BF-297C-5C45-B6B5-D26A39A5603A}" destId="{81FC9E76-388B-DF48-8CB0-D0E089D02C54}" srcOrd="5" destOrd="0" presId="urn:microsoft.com/office/officeart/2008/layout/LinedList"/>
    <dgm:cxn modelId="{E47B64EB-CDC3-C040-A918-0B452B093DD0}" type="presParOf" srcId="{81FC9E76-388B-DF48-8CB0-D0E089D02C54}" destId="{9929BD38-1FDF-5344-BE41-9AF6AAFFAD68}" srcOrd="0" destOrd="0" presId="urn:microsoft.com/office/officeart/2008/layout/LinedList"/>
    <dgm:cxn modelId="{DC078882-FC55-824B-9BD9-707C4A63A3D3}" type="presParOf" srcId="{81FC9E76-388B-DF48-8CB0-D0E089D02C54}" destId="{62BC4E7C-EFB5-8A4A-B88F-147095603DB4}" srcOrd="1" destOrd="0" presId="urn:microsoft.com/office/officeart/2008/layout/LinedList"/>
    <dgm:cxn modelId="{E169DF5D-9562-5441-B029-6AE57E912A2B}" type="presParOf" srcId="{1EA231BF-297C-5C45-B6B5-D26A39A5603A}" destId="{5A44C060-D461-6147-977C-2AE61024E268}" srcOrd="6" destOrd="0" presId="urn:microsoft.com/office/officeart/2008/layout/LinedList"/>
    <dgm:cxn modelId="{757852A5-4C30-E644-8213-52ED2FB45315}" type="presParOf" srcId="{1EA231BF-297C-5C45-B6B5-D26A39A5603A}" destId="{109628D8-2E97-2641-9616-DD80523D41C7}" srcOrd="7" destOrd="0" presId="urn:microsoft.com/office/officeart/2008/layout/LinedList"/>
    <dgm:cxn modelId="{49A8A833-8E01-9D44-BDC1-121EB65BEF02}" type="presParOf" srcId="{109628D8-2E97-2641-9616-DD80523D41C7}" destId="{B47F93DC-F8CE-8C49-ACF9-D6E71595372F}" srcOrd="0" destOrd="0" presId="urn:microsoft.com/office/officeart/2008/layout/LinedList"/>
    <dgm:cxn modelId="{A06738F9-DB4D-4D49-B5FC-AD412D69BD4E}" type="presParOf" srcId="{109628D8-2E97-2641-9616-DD80523D41C7}" destId="{E51709A9-588D-5845-AD52-CDE7D9B3C4C4}" srcOrd="1" destOrd="0" presId="urn:microsoft.com/office/officeart/2008/layout/LinedList"/>
    <dgm:cxn modelId="{40244E34-B40A-5A4B-8980-83F8020720FD}" type="presParOf" srcId="{1EA231BF-297C-5C45-B6B5-D26A39A5603A}" destId="{28C5C7CB-F8CA-B447-82D7-33EB81FB7CCA}" srcOrd="8" destOrd="0" presId="urn:microsoft.com/office/officeart/2008/layout/LinedList"/>
    <dgm:cxn modelId="{9533CD5B-FF8F-4F48-905F-4ECF7E080E71}" type="presParOf" srcId="{1EA231BF-297C-5C45-B6B5-D26A39A5603A}" destId="{8AB5A752-2FFD-474F-89D3-CF87DBABF802}" srcOrd="9" destOrd="0" presId="urn:microsoft.com/office/officeart/2008/layout/LinedList"/>
    <dgm:cxn modelId="{354D3E3C-E4CD-D04A-A042-97764EE0FA61}" type="presParOf" srcId="{8AB5A752-2FFD-474F-89D3-CF87DBABF802}" destId="{CDA90EE0-D64E-1840-925E-D05DEEF46839}" srcOrd="0" destOrd="0" presId="urn:microsoft.com/office/officeart/2008/layout/LinedList"/>
    <dgm:cxn modelId="{F0495E44-F769-E443-833A-C7C2EB594BC7}" type="presParOf" srcId="{8AB5A752-2FFD-474F-89D3-CF87DBABF802}" destId="{8E40B0B5-28A5-284C-AA59-69D72F4C6011}" srcOrd="1" destOrd="0" presId="urn:microsoft.com/office/officeart/2008/layout/LinedList"/>
    <dgm:cxn modelId="{858E9D28-0151-BA43-A2FF-FB71E2F5CA4B}" type="presParOf" srcId="{1EA231BF-297C-5C45-B6B5-D26A39A5603A}" destId="{E272C1C2-6C23-9443-932E-9C3420484198}" srcOrd="10" destOrd="0" presId="urn:microsoft.com/office/officeart/2008/layout/LinedList"/>
    <dgm:cxn modelId="{217CE7F9-608F-E74C-8A7D-CDF3D28BADC4}" type="presParOf" srcId="{1EA231BF-297C-5C45-B6B5-D26A39A5603A}" destId="{19A2A1F5-A6C0-244C-99B5-D90E2833B47C}" srcOrd="11" destOrd="0" presId="urn:microsoft.com/office/officeart/2008/layout/LinedList"/>
    <dgm:cxn modelId="{001BF4BC-9579-BA43-8592-573B7EC97F2A}" type="presParOf" srcId="{19A2A1F5-A6C0-244C-99B5-D90E2833B47C}" destId="{5D47F4AC-8DEF-6E45-B0E5-93D0BFC77030}" srcOrd="0" destOrd="0" presId="urn:microsoft.com/office/officeart/2008/layout/LinedList"/>
    <dgm:cxn modelId="{2AB63A85-7672-7E45-8E78-8C77E9598921}" type="presParOf" srcId="{19A2A1F5-A6C0-244C-99B5-D90E2833B47C}" destId="{BE4EEA35-65DE-8B44-9D6F-F1EA935F722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1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1"/>
      <dgm:spPr/>
    </dgm:pt>
    <dgm:pt modelId="{0E8D9AFB-9058-6E42-AB5A-8F9AE48FA8C2}" type="pres">
      <dgm:prSet presAssocID="{EA95F5A7-1F1C-8646-AB44-0FBE0F2583DD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Jednoduchá</a:t>
          </a:r>
          <a:r>
            <a:rPr lang="en-GB" dirty="0"/>
            <a:t> KV DB - </a:t>
          </a:r>
          <a:r>
            <a:rPr lang="en-GB" dirty="0" err="1"/>
            <a:t>nesoupeří</a:t>
          </a:r>
          <a:r>
            <a:rPr lang="en-GB" dirty="0"/>
            <a:t> s </a:t>
          </a:r>
          <a:r>
            <a:rPr lang="en-GB" dirty="0" err="1"/>
            <a:t>leadery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trhu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E8F7CA69-A403-C441-90DA-14C0084E94D2}">
      <dgm:prSet/>
      <dgm:spPr/>
      <dgm:t>
        <a:bodyPr/>
        <a:lstStyle/>
        <a:p>
          <a:r>
            <a:rPr lang="en-GB" dirty="0" err="1"/>
            <a:t>Replikovaná</a:t>
          </a:r>
          <a:r>
            <a:rPr lang="en-GB" dirty="0"/>
            <a:t> </a:t>
          </a:r>
          <a:r>
            <a:rPr lang="en-GB" dirty="0" err="1"/>
            <a:t>přes</a:t>
          </a:r>
          <a:r>
            <a:rPr lang="en-GB" dirty="0"/>
            <a:t> servery</a:t>
          </a:r>
        </a:p>
      </dgm:t>
    </dgm:pt>
    <dgm:pt modelId="{1D45293A-123D-594F-93D4-317D9A210F7B}" type="parTrans" cxnId="{82CDF79B-E3E5-6B49-AABD-EB6205AF7DE0}">
      <dgm:prSet/>
      <dgm:spPr/>
      <dgm:t>
        <a:bodyPr/>
        <a:lstStyle/>
        <a:p>
          <a:endParaRPr lang="en-GB"/>
        </a:p>
      </dgm:t>
    </dgm:pt>
    <dgm:pt modelId="{C09AEB3A-8313-DD49-BE12-3FD5561EF748}" type="sibTrans" cxnId="{82CDF79B-E3E5-6B49-AABD-EB6205AF7DE0}">
      <dgm:prSet/>
      <dgm:spPr/>
      <dgm:t>
        <a:bodyPr/>
        <a:lstStyle/>
        <a:p>
          <a:endParaRPr lang="en-GB"/>
        </a:p>
      </dgm:t>
    </dgm:pt>
    <dgm:pt modelId="{F0EB3801-D1FD-574D-B7DA-CE1996481E09}">
      <dgm:prSet/>
      <dgm:spPr/>
      <dgm:t>
        <a:bodyPr/>
        <a:lstStyle/>
        <a:p>
          <a:r>
            <a:rPr lang="en-GB" dirty="0" err="1"/>
            <a:t>Zámky</a:t>
          </a:r>
          <a:endParaRPr lang="en-GB" dirty="0"/>
        </a:p>
      </dgm:t>
    </dgm:pt>
    <dgm:pt modelId="{A0A6A0A6-7E97-1844-8EE4-4D4865621615}" type="parTrans" cxnId="{B96542C1-65AD-DC4A-B2C3-64D9C9DE9CC2}">
      <dgm:prSet/>
      <dgm:spPr/>
      <dgm:t>
        <a:bodyPr/>
        <a:lstStyle/>
        <a:p>
          <a:endParaRPr lang="en-GB"/>
        </a:p>
      </dgm:t>
    </dgm:pt>
    <dgm:pt modelId="{8FA9BCD7-7EDC-8D4A-8603-467679C2B62B}" type="sibTrans" cxnId="{B96542C1-65AD-DC4A-B2C3-64D9C9DE9CC2}">
      <dgm:prSet/>
      <dgm:spPr/>
      <dgm:t>
        <a:bodyPr/>
        <a:lstStyle/>
        <a:p>
          <a:endParaRPr lang="en-GB"/>
        </a:p>
      </dgm:t>
    </dgm:pt>
    <dgm:pt modelId="{4445AF2A-F10F-384C-9F72-C3BC52CEEA99}">
      <dgm:prSet/>
      <dgm:spPr/>
      <dgm:t>
        <a:bodyPr/>
        <a:lstStyle/>
        <a:p>
          <a:r>
            <a:rPr lang="en-GB" dirty="0"/>
            <a:t>Feature complete</a:t>
          </a:r>
        </a:p>
      </dgm:t>
    </dgm:pt>
    <dgm:pt modelId="{5C379653-7EE4-8F4B-9AB9-5ED65D4E3FD5}" type="parTrans" cxnId="{D5486A7E-3E9D-9048-B06A-289B35AB4931}">
      <dgm:prSet/>
      <dgm:spPr/>
      <dgm:t>
        <a:bodyPr/>
        <a:lstStyle/>
        <a:p>
          <a:endParaRPr lang="en-GB"/>
        </a:p>
      </dgm:t>
    </dgm:pt>
    <dgm:pt modelId="{35342117-D10F-1647-99A3-D8D1EE3A041C}" type="sibTrans" cxnId="{D5486A7E-3E9D-9048-B06A-289B35AB4931}">
      <dgm:prSet/>
      <dgm:spPr/>
      <dgm:t>
        <a:bodyPr/>
        <a:lstStyle/>
        <a:p>
          <a:endParaRPr lang="en-GB"/>
        </a:p>
      </dgm:t>
    </dgm:pt>
    <dgm:pt modelId="{3C6D90A7-D67A-404A-83A7-CB3CE10C97C1}">
      <dgm:prSet/>
      <dgm:spPr/>
      <dgm:t>
        <a:bodyPr/>
        <a:lstStyle/>
        <a:p>
          <a:r>
            <a:rPr lang="en-GB" dirty="0" err="1"/>
            <a:t>Různé</a:t>
          </a:r>
          <a:r>
            <a:rPr lang="en-GB" dirty="0"/>
            <a:t> </a:t>
          </a:r>
          <a:r>
            <a:rPr lang="en-GB" dirty="0" err="1"/>
            <a:t>módy</a:t>
          </a:r>
          <a:r>
            <a:rPr lang="en-GB" dirty="0"/>
            <a:t> </a:t>
          </a:r>
          <a:r>
            <a:rPr lang="en-GB" dirty="0" err="1"/>
            <a:t>konzistence</a:t>
          </a:r>
          <a:r>
            <a:rPr lang="en-GB" dirty="0"/>
            <a:t> (CAP)</a:t>
          </a:r>
        </a:p>
      </dgm:t>
    </dgm:pt>
    <dgm:pt modelId="{B7A67392-4B0C-9146-84C5-F4358748B929}" type="parTrans" cxnId="{16FC854E-BF69-2D4B-A44A-B8553B89654D}">
      <dgm:prSet/>
      <dgm:spPr/>
      <dgm:t>
        <a:bodyPr/>
        <a:lstStyle/>
        <a:p>
          <a:endParaRPr lang="en-GB"/>
        </a:p>
      </dgm:t>
    </dgm:pt>
    <dgm:pt modelId="{BAE74F84-1FEE-F54D-8600-2821DE38F901}" type="sibTrans" cxnId="{16FC854E-BF69-2D4B-A44A-B8553B89654D}">
      <dgm:prSet/>
      <dgm:spPr/>
      <dgm:t>
        <a:bodyPr/>
        <a:lstStyle/>
        <a:p>
          <a:endParaRPr lang="en-GB"/>
        </a:p>
      </dgm:t>
    </dgm:pt>
    <dgm:pt modelId="{9EC4B081-014B-1042-B118-A7979147525F}">
      <dgm:prSet/>
      <dgm:spPr/>
      <dgm:t>
        <a:bodyPr/>
        <a:lstStyle/>
        <a:p>
          <a:r>
            <a:rPr lang="en-GB" dirty="0" err="1"/>
            <a:t>Omezení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velikost</a:t>
          </a:r>
          <a:r>
            <a:rPr lang="en-GB" dirty="0"/>
            <a:t> value (512kb)</a:t>
          </a:r>
        </a:p>
      </dgm:t>
    </dgm:pt>
    <dgm:pt modelId="{CCE90862-A5C9-D242-9103-AC77D939A313}" type="parTrans" cxnId="{321F23B1-8D02-3F4E-9A8A-1E32FDBACAD4}">
      <dgm:prSet/>
      <dgm:spPr/>
    </dgm:pt>
    <dgm:pt modelId="{D834EB05-87AE-024E-A1CE-2F25661C8BD5}" type="sibTrans" cxnId="{321F23B1-8D02-3F4E-9A8A-1E32FDBACAD4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B917CDE4-87A6-6046-9F8E-610424EC9AC0}" type="pres">
      <dgm:prSet presAssocID="{9EC4B081-014B-1042-B118-A7979147525F}" presName="thickLine" presStyleLbl="alignNode1" presStyleIdx="1" presStyleCnt="6"/>
      <dgm:spPr/>
    </dgm:pt>
    <dgm:pt modelId="{80150C68-B461-8147-9331-5A36F7E270D9}" type="pres">
      <dgm:prSet presAssocID="{9EC4B081-014B-1042-B118-A7979147525F}" presName="horz1" presStyleCnt="0"/>
      <dgm:spPr/>
    </dgm:pt>
    <dgm:pt modelId="{333E04D7-C08B-AE43-A8E1-101E15F3CC05}" type="pres">
      <dgm:prSet presAssocID="{9EC4B081-014B-1042-B118-A7979147525F}" presName="tx1" presStyleLbl="revTx" presStyleIdx="1" presStyleCnt="6"/>
      <dgm:spPr/>
    </dgm:pt>
    <dgm:pt modelId="{229A28B1-9E0E-FA49-89D6-3711C038E5B4}" type="pres">
      <dgm:prSet presAssocID="{9EC4B081-014B-1042-B118-A7979147525F}" presName="vert1" presStyleCnt="0"/>
      <dgm:spPr/>
    </dgm:pt>
    <dgm:pt modelId="{95F6BE17-F704-2543-AFF2-D7C76E869D28}" type="pres">
      <dgm:prSet presAssocID="{4445AF2A-F10F-384C-9F72-C3BC52CEEA99}" presName="thickLine" presStyleLbl="alignNode1" presStyleIdx="2" presStyleCnt="6"/>
      <dgm:spPr/>
    </dgm:pt>
    <dgm:pt modelId="{7BAE7CD6-ABC0-4244-AEF8-BB1EEDEE6E12}" type="pres">
      <dgm:prSet presAssocID="{4445AF2A-F10F-384C-9F72-C3BC52CEEA99}" presName="horz1" presStyleCnt="0"/>
      <dgm:spPr/>
    </dgm:pt>
    <dgm:pt modelId="{90CBA857-513A-A74A-BC85-F1CC947DC7F7}" type="pres">
      <dgm:prSet presAssocID="{4445AF2A-F10F-384C-9F72-C3BC52CEEA99}" presName="tx1" presStyleLbl="revTx" presStyleIdx="2" presStyleCnt="6"/>
      <dgm:spPr/>
    </dgm:pt>
    <dgm:pt modelId="{16E69F07-55B8-4A4E-9210-FB9A486FBEEE}" type="pres">
      <dgm:prSet presAssocID="{4445AF2A-F10F-384C-9F72-C3BC52CEEA99}" presName="vert1" presStyleCnt="0"/>
      <dgm:spPr/>
    </dgm:pt>
    <dgm:pt modelId="{24BA1936-3E34-C947-9C54-ED35CFC261AE}" type="pres">
      <dgm:prSet presAssocID="{3C6D90A7-D67A-404A-83A7-CB3CE10C97C1}" presName="thickLine" presStyleLbl="alignNode1" presStyleIdx="3" presStyleCnt="6"/>
      <dgm:spPr/>
    </dgm:pt>
    <dgm:pt modelId="{4DF84E28-5A8E-4045-83D4-9C21D0B222BF}" type="pres">
      <dgm:prSet presAssocID="{3C6D90A7-D67A-404A-83A7-CB3CE10C97C1}" presName="horz1" presStyleCnt="0"/>
      <dgm:spPr/>
    </dgm:pt>
    <dgm:pt modelId="{434536ED-7B11-B04F-B5E4-C5233E888A3B}" type="pres">
      <dgm:prSet presAssocID="{3C6D90A7-D67A-404A-83A7-CB3CE10C97C1}" presName="tx1" presStyleLbl="revTx" presStyleIdx="3" presStyleCnt="6"/>
      <dgm:spPr/>
    </dgm:pt>
    <dgm:pt modelId="{0B9C6DBC-F1E8-2846-BC59-881D26BAB0DE}" type="pres">
      <dgm:prSet presAssocID="{3C6D90A7-D67A-404A-83A7-CB3CE10C97C1}" presName="vert1" presStyleCnt="0"/>
      <dgm:spPr/>
    </dgm:pt>
    <dgm:pt modelId="{AE9C82EE-DCC7-E84C-8C52-0DB304CF83EA}" type="pres">
      <dgm:prSet presAssocID="{E8F7CA69-A403-C441-90DA-14C0084E94D2}" presName="thickLine" presStyleLbl="alignNode1" presStyleIdx="4" presStyleCnt="6"/>
      <dgm:spPr/>
    </dgm:pt>
    <dgm:pt modelId="{8459DEEA-B722-F447-A74C-7C693BBAB079}" type="pres">
      <dgm:prSet presAssocID="{E8F7CA69-A403-C441-90DA-14C0084E94D2}" presName="horz1" presStyleCnt="0"/>
      <dgm:spPr/>
    </dgm:pt>
    <dgm:pt modelId="{251AA20D-EE49-E542-93ED-2FA546E13FE3}" type="pres">
      <dgm:prSet presAssocID="{E8F7CA69-A403-C441-90DA-14C0084E94D2}" presName="tx1" presStyleLbl="revTx" presStyleIdx="4" presStyleCnt="6"/>
      <dgm:spPr/>
    </dgm:pt>
    <dgm:pt modelId="{6DE2FE06-FFF1-DD48-AB69-8B5909815769}" type="pres">
      <dgm:prSet presAssocID="{E8F7CA69-A403-C441-90DA-14C0084E94D2}" presName="vert1" presStyleCnt="0"/>
      <dgm:spPr/>
    </dgm:pt>
    <dgm:pt modelId="{F672FE9D-FEFF-F747-9E5B-48A5D244D116}" type="pres">
      <dgm:prSet presAssocID="{F0EB3801-D1FD-574D-B7DA-CE1996481E09}" presName="thickLine" presStyleLbl="alignNode1" presStyleIdx="5" presStyleCnt="6"/>
      <dgm:spPr/>
    </dgm:pt>
    <dgm:pt modelId="{B352B500-314F-0040-8C2E-FD2C1282A2FF}" type="pres">
      <dgm:prSet presAssocID="{F0EB3801-D1FD-574D-B7DA-CE1996481E09}" presName="horz1" presStyleCnt="0"/>
      <dgm:spPr/>
    </dgm:pt>
    <dgm:pt modelId="{DFA1C2E6-D673-4A4A-A928-F4CAA7189F18}" type="pres">
      <dgm:prSet presAssocID="{F0EB3801-D1FD-574D-B7DA-CE1996481E09}" presName="tx1" presStyleLbl="revTx" presStyleIdx="5" presStyleCnt="6"/>
      <dgm:spPr/>
    </dgm:pt>
    <dgm:pt modelId="{D524887E-5169-4248-96E8-BC27663C7380}" type="pres">
      <dgm:prSet presAssocID="{F0EB3801-D1FD-574D-B7DA-CE1996481E09}" presName="vert1" presStyleCnt="0"/>
      <dgm:spPr/>
    </dgm:pt>
  </dgm:ptLst>
  <dgm:cxnLst>
    <dgm:cxn modelId="{14D5ED04-DBB8-CB46-8CE5-F200A479F5B5}" type="presOf" srcId="{E8F7CA69-A403-C441-90DA-14C0084E94D2}" destId="{251AA20D-EE49-E542-93ED-2FA546E13FE3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FC76BC43-1A09-7A48-B03A-DBBAE9BA351F}" type="presOf" srcId="{9EC4B081-014B-1042-B118-A7979147525F}" destId="{333E04D7-C08B-AE43-A8E1-101E15F3CC05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FC854E-BF69-2D4B-A44A-B8553B89654D}" srcId="{DB134617-9367-48B6-ADDD-A78CA16A2209}" destId="{3C6D90A7-D67A-404A-83A7-CB3CE10C97C1}" srcOrd="3" destOrd="0" parTransId="{B7A67392-4B0C-9146-84C5-F4358748B929}" sibTransId="{BAE74F84-1FEE-F54D-8600-2821DE38F901}"/>
    <dgm:cxn modelId="{D5486A7E-3E9D-9048-B06A-289B35AB4931}" srcId="{DB134617-9367-48B6-ADDD-A78CA16A2209}" destId="{4445AF2A-F10F-384C-9F72-C3BC52CEEA99}" srcOrd="2" destOrd="0" parTransId="{5C379653-7EE4-8F4B-9AB9-5ED65D4E3FD5}" sibTransId="{35342117-D10F-1647-99A3-D8D1EE3A041C}"/>
    <dgm:cxn modelId="{4F8B4E81-1E94-884B-9015-18862F21A40B}" type="presOf" srcId="{3C6D90A7-D67A-404A-83A7-CB3CE10C97C1}" destId="{434536ED-7B11-B04F-B5E4-C5233E888A3B}" srcOrd="0" destOrd="0" presId="urn:microsoft.com/office/officeart/2008/layout/LinedList"/>
    <dgm:cxn modelId="{C5DD2494-8913-6A4F-BC8A-11E743C4C67D}" type="presOf" srcId="{F0EB3801-D1FD-574D-B7DA-CE1996481E09}" destId="{DFA1C2E6-D673-4A4A-A928-F4CAA7189F18}" srcOrd="0" destOrd="0" presId="urn:microsoft.com/office/officeart/2008/layout/LinedList"/>
    <dgm:cxn modelId="{82CDF79B-E3E5-6B49-AABD-EB6205AF7DE0}" srcId="{DB134617-9367-48B6-ADDD-A78CA16A2209}" destId="{E8F7CA69-A403-C441-90DA-14C0084E94D2}" srcOrd="4" destOrd="0" parTransId="{1D45293A-123D-594F-93D4-317D9A210F7B}" sibTransId="{C09AEB3A-8313-DD49-BE12-3FD5561EF748}"/>
    <dgm:cxn modelId="{321F23B1-8D02-3F4E-9A8A-1E32FDBACAD4}" srcId="{DB134617-9367-48B6-ADDD-A78CA16A2209}" destId="{9EC4B081-014B-1042-B118-A7979147525F}" srcOrd="1" destOrd="0" parTransId="{CCE90862-A5C9-D242-9103-AC77D939A313}" sibTransId="{D834EB05-87AE-024E-A1CE-2F25661C8BD5}"/>
    <dgm:cxn modelId="{8322BFC0-4A39-C44F-9265-958003571CFD}" type="presOf" srcId="{4445AF2A-F10F-384C-9F72-C3BC52CEEA99}" destId="{90CBA857-513A-A74A-BC85-F1CC947DC7F7}" srcOrd="0" destOrd="0" presId="urn:microsoft.com/office/officeart/2008/layout/LinedList"/>
    <dgm:cxn modelId="{B96542C1-65AD-DC4A-B2C3-64D9C9DE9CC2}" srcId="{DB134617-9367-48B6-ADDD-A78CA16A2209}" destId="{F0EB3801-D1FD-574D-B7DA-CE1996481E09}" srcOrd="5" destOrd="0" parTransId="{A0A6A0A6-7E97-1844-8EE4-4D4865621615}" sibTransId="{8FA9BCD7-7EDC-8D4A-8603-467679C2B62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EBD5BBD6-A915-034E-9412-30DB93811DA5}" type="presParOf" srcId="{1EA231BF-297C-5C45-B6B5-D26A39A5603A}" destId="{B917CDE4-87A6-6046-9F8E-610424EC9AC0}" srcOrd="2" destOrd="0" presId="urn:microsoft.com/office/officeart/2008/layout/LinedList"/>
    <dgm:cxn modelId="{C244E98E-8507-BD41-9B95-1F4A35BB635B}" type="presParOf" srcId="{1EA231BF-297C-5C45-B6B5-D26A39A5603A}" destId="{80150C68-B461-8147-9331-5A36F7E270D9}" srcOrd="3" destOrd="0" presId="urn:microsoft.com/office/officeart/2008/layout/LinedList"/>
    <dgm:cxn modelId="{87DD7D99-E989-9C45-99EC-FA27E6E81C55}" type="presParOf" srcId="{80150C68-B461-8147-9331-5A36F7E270D9}" destId="{333E04D7-C08B-AE43-A8E1-101E15F3CC05}" srcOrd="0" destOrd="0" presId="urn:microsoft.com/office/officeart/2008/layout/LinedList"/>
    <dgm:cxn modelId="{9F089DA2-EADE-3B42-9C5B-460653E908AF}" type="presParOf" srcId="{80150C68-B461-8147-9331-5A36F7E270D9}" destId="{229A28B1-9E0E-FA49-89D6-3711C038E5B4}" srcOrd="1" destOrd="0" presId="urn:microsoft.com/office/officeart/2008/layout/LinedList"/>
    <dgm:cxn modelId="{C707A396-A714-2842-B094-46F2ADD2C317}" type="presParOf" srcId="{1EA231BF-297C-5C45-B6B5-D26A39A5603A}" destId="{95F6BE17-F704-2543-AFF2-D7C76E869D28}" srcOrd="4" destOrd="0" presId="urn:microsoft.com/office/officeart/2008/layout/LinedList"/>
    <dgm:cxn modelId="{FCD22438-3092-EB46-A309-3D1C57F43C3B}" type="presParOf" srcId="{1EA231BF-297C-5C45-B6B5-D26A39A5603A}" destId="{7BAE7CD6-ABC0-4244-AEF8-BB1EEDEE6E12}" srcOrd="5" destOrd="0" presId="urn:microsoft.com/office/officeart/2008/layout/LinedList"/>
    <dgm:cxn modelId="{BB3A2687-83FB-0741-93EC-01BEF0E378E9}" type="presParOf" srcId="{7BAE7CD6-ABC0-4244-AEF8-BB1EEDEE6E12}" destId="{90CBA857-513A-A74A-BC85-F1CC947DC7F7}" srcOrd="0" destOrd="0" presId="urn:microsoft.com/office/officeart/2008/layout/LinedList"/>
    <dgm:cxn modelId="{8506DFA9-3FF1-604D-A2F5-B7918ECEEE05}" type="presParOf" srcId="{7BAE7CD6-ABC0-4244-AEF8-BB1EEDEE6E12}" destId="{16E69F07-55B8-4A4E-9210-FB9A486FBEEE}" srcOrd="1" destOrd="0" presId="urn:microsoft.com/office/officeart/2008/layout/LinedList"/>
    <dgm:cxn modelId="{6E069363-96C8-D74A-995F-C4CD765E381A}" type="presParOf" srcId="{1EA231BF-297C-5C45-B6B5-D26A39A5603A}" destId="{24BA1936-3E34-C947-9C54-ED35CFC261AE}" srcOrd="6" destOrd="0" presId="urn:microsoft.com/office/officeart/2008/layout/LinedList"/>
    <dgm:cxn modelId="{FB6E2099-BF57-3541-89F7-32857788AF5F}" type="presParOf" srcId="{1EA231BF-297C-5C45-B6B5-D26A39A5603A}" destId="{4DF84E28-5A8E-4045-83D4-9C21D0B222BF}" srcOrd="7" destOrd="0" presId="urn:microsoft.com/office/officeart/2008/layout/LinedList"/>
    <dgm:cxn modelId="{D36E7DCF-B31E-414D-BAF5-C5FF65FF012F}" type="presParOf" srcId="{4DF84E28-5A8E-4045-83D4-9C21D0B222BF}" destId="{434536ED-7B11-B04F-B5E4-C5233E888A3B}" srcOrd="0" destOrd="0" presId="urn:microsoft.com/office/officeart/2008/layout/LinedList"/>
    <dgm:cxn modelId="{21CA0A95-4EEF-8B4F-BB27-42893A3EF1C4}" type="presParOf" srcId="{4DF84E28-5A8E-4045-83D4-9C21D0B222BF}" destId="{0B9C6DBC-F1E8-2846-BC59-881D26BAB0DE}" srcOrd="1" destOrd="0" presId="urn:microsoft.com/office/officeart/2008/layout/LinedList"/>
    <dgm:cxn modelId="{CEE3EF51-DF53-9C4D-81DB-97A72471CFFD}" type="presParOf" srcId="{1EA231BF-297C-5C45-B6B5-D26A39A5603A}" destId="{AE9C82EE-DCC7-E84C-8C52-0DB304CF83EA}" srcOrd="8" destOrd="0" presId="urn:microsoft.com/office/officeart/2008/layout/LinedList"/>
    <dgm:cxn modelId="{190F8214-37E7-DD4B-A79B-0785093C6140}" type="presParOf" srcId="{1EA231BF-297C-5C45-B6B5-D26A39A5603A}" destId="{8459DEEA-B722-F447-A74C-7C693BBAB079}" srcOrd="9" destOrd="0" presId="urn:microsoft.com/office/officeart/2008/layout/LinedList"/>
    <dgm:cxn modelId="{93CACAD0-6695-6442-9BB8-BD02D81F0D63}" type="presParOf" srcId="{8459DEEA-B722-F447-A74C-7C693BBAB079}" destId="{251AA20D-EE49-E542-93ED-2FA546E13FE3}" srcOrd="0" destOrd="0" presId="urn:microsoft.com/office/officeart/2008/layout/LinedList"/>
    <dgm:cxn modelId="{9A9CA341-37A7-034D-AE3A-1A259BB81CFF}" type="presParOf" srcId="{8459DEEA-B722-F447-A74C-7C693BBAB079}" destId="{6DE2FE06-FFF1-DD48-AB69-8B5909815769}" srcOrd="1" destOrd="0" presId="urn:microsoft.com/office/officeart/2008/layout/LinedList"/>
    <dgm:cxn modelId="{F9DF6053-A5B9-6D4C-A00D-BE8E66945D08}" type="presParOf" srcId="{1EA231BF-297C-5C45-B6B5-D26A39A5603A}" destId="{F672FE9D-FEFF-F747-9E5B-48A5D244D116}" srcOrd="10" destOrd="0" presId="urn:microsoft.com/office/officeart/2008/layout/LinedList"/>
    <dgm:cxn modelId="{20BEA11D-5B0E-5748-8151-CFB35397E204}" type="presParOf" srcId="{1EA231BF-297C-5C45-B6B5-D26A39A5603A}" destId="{B352B500-314F-0040-8C2E-FD2C1282A2FF}" srcOrd="11" destOrd="0" presId="urn:microsoft.com/office/officeart/2008/layout/LinedList"/>
    <dgm:cxn modelId="{35BFA780-817E-134F-8909-28DBA08F667A}" type="presParOf" srcId="{B352B500-314F-0040-8C2E-FD2C1282A2FF}" destId="{DFA1C2E6-D673-4A4A-A928-F4CAA7189F18}" srcOrd="0" destOrd="0" presId="urn:microsoft.com/office/officeart/2008/layout/LinedList"/>
    <dgm:cxn modelId="{53873A72-5AD1-5D43-8FD0-6455844A94A4}" type="presParOf" srcId="{B352B500-314F-0040-8C2E-FD2C1282A2FF}" destId="{D524887E-5169-4248-96E8-BC27663C738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Integrace</a:t>
          </a:r>
          <a:r>
            <a:rPr lang="en-GB" dirty="0"/>
            <a:t> s consul template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4445AF2A-F10F-384C-9F72-C3BC52CEEA99}">
      <dgm:prSet/>
      <dgm:spPr/>
      <dgm:t>
        <a:bodyPr/>
        <a:lstStyle/>
        <a:p>
          <a:r>
            <a:rPr lang="en-GB" dirty="0"/>
            <a:t>Feature </a:t>
          </a:r>
          <a:r>
            <a:rPr lang="en-GB" dirty="0" err="1"/>
            <a:t>flagy</a:t>
          </a:r>
          <a:endParaRPr lang="en-GB" dirty="0"/>
        </a:p>
      </dgm:t>
    </dgm:pt>
    <dgm:pt modelId="{5C379653-7EE4-8F4B-9AB9-5ED65D4E3FD5}" type="parTrans" cxnId="{D5486A7E-3E9D-9048-B06A-289B35AB4931}">
      <dgm:prSet/>
      <dgm:spPr/>
      <dgm:t>
        <a:bodyPr/>
        <a:lstStyle/>
        <a:p>
          <a:endParaRPr lang="en-GB"/>
        </a:p>
      </dgm:t>
    </dgm:pt>
    <dgm:pt modelId="{35342117-D10F-1647-99A3-D8D1EE3A041C}" type="sibTrans" cxnId="{D5486A7E-3E9D-9048-B06A-289B35AB4931}">
      <dgm:prSet/>
      <dgm:spPr/>
      <dgm:t>
        <a:bodyPr/>
        <a:lstStyle/>
        <a:p>
          <a:endParaRPr lang="en-GB"/>
        </a:p>
      </dgm:t>
    </dgm:pt>
    <dgm:pt modelId="{3C6D90A7-D67A-404A-83A7-CB3CE10C97C1}">
      <dgm:prSet/>
      <dgm:spPr/>
      <dgm:t>
        <a:bodyPr/>
        <a:lstStyle/>
        <a:p>
          <a:r>
            <a:rPr lang="en-GB" dirty="0" err="1"/>
            <a:t>Templatování</a:t>
          </a:r>
          <a:r>
            <a:rPr lang="en-GB" dirty="0"/>
            <a:t> z </a:t>
          </a:r>
          <a:r>
            <a:rPr lang="en-GB" dirty="0" err="1"/>
            <a:t>katalogu</a:t>
          </a:r>
          <a:endParaRPr lang="en-GB" dirty="0"/>
        </a:p>
      </dgm:t>
    </dgm:pt>
    <dgm:pt modelId="{B7A67392-4B0C-9146-84C5-F4358748B929}" type="parTrans" cxnId="{16FC854E-BF69-2D4B-A44A-B8553B89654D}">
      <dgm:prSet/>
      <dgm:spPr/>
      <dgm:t>
        <a:bodyPr/>
        <a:lstStyle/>
        <a:p>
          <a:endParaRPr lang="en-GB"/>
        </a:p>
      </dgm:t>
    </dgm:pt>
    <dgm:pt modelId="{BAE74F84-1FEE-F54D-8600-2821DE38F901}" type="sibTrans" cxnId="{16FC854E-BF69-2D4B-A44A-B8553B89654D}">
      <dgm:prSet/>
      <dgm:spPr/>
      <dgm:t>
        <a:bodyPr/>
        <a:lstStyle/>
        <a:p>
          <a:endParaRPr lang="en-GB"/>
        </a:p>
      </dgm:t>
    </dgm:pt>
    <dgm:pt modelId="{910695F3-B91C-7841-ACB9-57D7E98B585C}">
      <dgm:prSet/>
      <dgm:spPr/>
      <dgm:t>
        <a:bodyPr/>
        <a:lstStyle/>
        <a:p>
          <a:r>
            <a:rPr lang="en-GB" dirty="0"/>
            <a:t>TF state (</a:t>
          </a:r>
          <a:r>
            <a:rPr lang="en-GB" dirty="0" err="1"/>
            <a:t>problém</a:t>
          </a:r>
          <a:r>
            <a:rPr lang="en-GB" dirty="0"/>
            <a:t> s </a:t>
          </a:r>
          <a:r>
            <a:rPr lang="en-GB" dirty="0" err="1"/>
            <a:t>velikostí</a:t>
          </a:r>
          <a:r>
            <a:rPr lang="en-GB" dirty="0"/>
            <a:t>)</a:t>
          </a:r>
        </a:p>
      </dgm:t>
    </dgm:pt>
    <dgm:pt modelId="{0C64A7E0-6887-F843-B50E-0ED2ADAF6139}" type="parTrans" cxnId="{B0C1D577-E4F8-7E45-945B-6F2DE0D2EA9E}">
      <dgm:prSet/>
      <dgm:spPr/>
    </dgm:pt>
    <dgm:pt modelId="{10AF8C67-CEDD-0745-B855-357C364E3827}" type="sibTrans" cxnId="{B0C1D577-E4F8-7E45-945B-6F2DE0D2EA9E}">
      <dgm:prSet/>
      <dgm:spPr/>
    </dgm:pt>
    <dgm:pt modelId="{C26F0746-3122-8E44-AB13-B2881B93D554}">
      <dgm:prSet/>
      <dgm:spPr/>
      <dgm:t>
        <a:bodyPr/>
        <a:lstStyle/>
        <a:p>
          <a:r>
            <a:rPr lang="en-GB" dirty="0"/>
            <a:t>Voting </a:t>
          </a:r>
          <a:r>
            <a:rPr lang="en-GB" dirty="0" err="1"/>
            <a:t>mechanismus</a:t>
          </a:r>
          <a:r>
            <a:rPr lang="en-GB" dirty="0"/>
            <a:t> pro </a:t>
          </a:r>
          <a:r>
            <a:rPr lang="en-GB" dirty="0" err="1"/>
            <a:t>aplikace</a:t>
          </a:r>
          <a:endParaRPr lang="en-GB" dirty="0"/>
        </a:p>
      </dgm:t>
    </dgm:pt>
    <dgm:pt modelId="{834F5D99-B1C0-4047-844E-91918BEE4438}" type="parTrans" cxnId="{56C58DD3-799C-304E-8DF7-8083150C2C26}">
      <dgm:prSet/>
      <dgm:spPr/>
    </dgm:pt>
    <dgm:pt modelId="{595046F6-BAEA-7F4C-9F73-EFD4FEEE1B21}" type="sibTrans" cxnId="{56C58DD3-799C-304E-8DF7-8083150C2C26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C0B058E-FE16-1045-A843-FD2AB03E1016}" type="pres">
      <dgm:prSet presAssocID="{910695F3-B91C-7841-ACB9-57D7E98B585C}" presName="thickLine" presStyleLbl="alignNode1" presStyleIdx="0" presStyleCnt="5"/>
      <dgm:spPr/>
    </dgm:pt>
    <dgm:pt modelId="{5A4CA127-03C6-5B4D-B3E0-9FCF14FD76C9}" type="pres">
      <dgm:prSet presAssocID="{910695F3-B91C-7841-ACB9-57D7E98B585C}" presName="horz1" presStyleCnt="0"/>
      <dgm:spPr/>
    </dgm:pt>
    <dgm:pt modelId="{A54CAE66-6611-D347-8BE7-20D5595DEDCE}" type="pres">
      <dgm:prSet presAssocID="{910695F3-B91C-7841-ACB9-57D7E98B585C}" presName="tx1" presStyleLbl="revTx" presStyleIdx="0" presStyleCnt="5"/>
      <dgm:spPr/>
    </dgm:pt>
    <dgm:pt modelId="{E5DB2E15-9982-684F-AF06-3F236C70F5E8}" type="pres">
      <dgm:prSet presAssocID="{910695F3-B91C-7841-ACB9-57D7E98B585C}" presName="vert1" presStyleCnt="0"/>
      <dgm:spPr/>
    </dgm:pt>
    <dgm:pt modelId="{3942822A-5087-D040-AA9D-533BF03B4A4C}" type="pres">
      <dgm:prSet presAssocID="{C26F0746-3122-8E44-AB13-B2881B93D554}" presName="thickLine" presStyleLbl="alignNode1" presStyleIdx="1" presStyleCnt="5"/>
      <dgm:spPr/>
    </dgm:pt>
    <dgm:pt modelId="{E6DCF1CA-A871-5647-8C6F-B1E125C8781E}" type="pres">
      <dgm:prSet presAssocID="{C26F0746-3122-8E44-AB13-B2881B93D554}" presName="horz1" presStyleCnt="0"/>
      <dgm:spPr/>
    </dgm:pt>
    <dgm:pt modelId="{DF7BD5D5-9648-E241-A739-825465791916}" type="pres">
      <dgm:prSet presAssocID="{C26F0746-3122-8E44-AB13-B2881B93D554}" presName="tx1" presStyleLbl="revTx" presStyleIdx="1" presStyleCnt="5"/>
      <dgm:spPr/>
    </dgm:pt>
    <dgm:pt modelId="{A9CD98BE-FCDA-4445-8512-A51255BAC7F4}" type="pres">
      <dgm:prSet presAssocID="{C26F0746-3122-8E44-AB13-B2881B93D554}" presName="vert1" presStyleCnt="0"/>
      <dgm:spPr/>
    </dgm:pt>
    <dgm:pt modelId="{D7459197-583C-454C-9724-278595F659F2}" type="pres">
      <dgm:prSet presAssocID="{EA95F5A7-1F1C-8646-AB44-0FBE0F2583DD}" presName="thickLine" presStyleLbl="alignNode1" presStyleIdx="2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2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95F6BE17-F704-2543-AFF2-D7C76E869D28}" type="pres">
      <dgm:prSet presAssocID="{4445AF2A-F10F-384C-9F72-C3BC52CEEA99}" presName="thickLine" presStyleLbl="alignNode1" presStyleIdx="3" presStyleCnt="5"/>
      <dgm:spPr/>
    </dgm:pt>
    <dgm:pt modelId="{7BAE7CD6-ABC0-4244-AEF8-BB1EEDEE6E12}" type="pres">
      <dgm:prSet presAssocID="{4445AF2A-F10F-384C-9F72-C3BC52CEEA99}" presName="horz1" presStyleCnt="0"/>
      <dgm:spPr/>
    </dgm:pt>
    <dgm:pt modelId="{90CBA857-513A-A74A-BC85-F1CC947DC7F7}" type="pres">
      <dgm:prSet presAssocID="{4445AF2A-F10F-384C-9F72-C3BC52CEEA99}" presName="tx1" presStyleLbl="revTx" presStyleIdx="3" presStyleCnt="5"/>
      <dgm:spPr/>
    </dgm:pt>
    <dgm:pt modelId="{16E69F07-55B8-4A4E-9210-FB9A486FBEEE}" type="pres">
      <dgm:prSet presAssocID="{4445AF2A-F10F-384C-9F72-C3BC52CEEA99}" presName="vert1" presStyleCnt="0"/>
      <dgm:spPr/>
    </dgm:pt>
    <dgm:pt modelId="{24BA1936-3E34-C947-9C54-ED35CFC261AE}" type="pres">
      <dgm:prSet presAssocID="{3C6D90A7-D67A-404A-83A7-CB3CE10C97C1}" presName="thickLine" presStyleLbl="alignNode1" presStyleIdx="4" presStyleCnt="5"/>
      <dgm:spPr/>
    </dgm:pt>
    <dgm:pt modelId="{4DF84E28-5A8E-4045-83D4-9C21D0B222BF}" type="pres">
      <dgm:prSet presAssocID="{3C6D90A7-D67A-404A-83A7-CB3CE10C97C1}" presName="horz1" presStyleCnt="0"/>
      <dgm:spPr/>
    </dgm:pt>
    <dgm:pt modelId="{434536ED-7B11-B04F-B5E4-C5233E888A3B}" type="pres">
      <dgm:prSet presAssocID="{3C6D90A7-D67A-404A-83A7-CB3CE10C97C1}" presName="tx1" presStyleLbl="revTx" presStyleIdx="4" presStyleCnt="5"/>
      <dgm:spPr/>
    </dgm:pt>
    <dgm:pt modelId="{0B9C6DBC-F1E8-2846-BC59-881D26BAB0DE}" type="pres">
      <dgm:prSet presAssocID="{3C6D90A7-D67A-404A-83A7-CB3CE10C97C1}" presName="vert1" presStyleCnt="0"/>
      <dgm:spPr/>
    </dgm:pt>
  </dgm:ptLst>
  <dgm:cxnLst>
    <dgm:cxn modelId="{F700E032-E317-FD47-8C07-9E8689BC10B6}" srcId="{DB134617-9367-48B6-ADDD-A78CA16A2209}" destId="{EA95F5A7-1F1C-8646-AB44-0FBE0F2583DD}" srcOrd="2" destOrd="0" parTransId="{4B801EBF-F1DD-F345-8C5A-F62AB6C0206E}" sibTransId="{8CB1C566-CBB4-1F45-B7A6-5988D0F0D800}"/>
    <dgm:cxn modelId="{1E0ED03C-8DA8-7540-A1E3-A6F930574C13}" type="presOf" srcId="{C26F0746-3122-8E44-AB13-B2881B93D554}" destId="{DF7BD5D5-9648-E241-A739-825465791916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FC854E-BF69-2D4B-A44A-B8553B89654D}" srcId="{DB134617-9367-48B6-ADDD-A78CA16A2209}" destId="{3C6D90A7-D67A-404A-83A7-CB3CE10C97C1}" srcOrd="4" destOrd="0" parTransId="{B7A67392-4B0C-9146-84C5-F4358748B929}" sibTransId="{BAE74F84-1FEE-F54D-8600-2821DE38F901}"/>
    <dgm:cxn modelId="{F9F19669-7CA5-A742-BCDA-7B644C67B838}" type="presOf" srcId="{910695F3-B91C-7841-ACB9-57D7E98B585C}" destId="{A54CAE66-6611-D347-8BE7-20D5595DEDCE}" srcOrd="0" destOrd="0" presId="urn:microsoft.com/office/officeart/2008/layout/LinedList"/>
    <dgm:cxn modelId="{B0C1D577-E4F8-7E45-945B-6F2DE0D2EA9E}" srcId="{DB134617-9367-48B6-ADDD-A78CA16A2209}" destId="{910695F3-B91C-7841-ACB9-57D7E98B585C}" srcOrd="0" destOrd="0" parTransId="{0C64A7E0-6887-F843-B50E-0ED2ADAF6139}" sibTransId="{10AF8C67-CEDD-0745-B855-357C364E3827}"/>
    <dgm:cxn modelId="{D5486A7E-3E9D-9048-B06A-289B35AB4931}" srcId="{DB134617-9367-48B6-ADDD-A78CA16A2209}" destId="{4445AF2A-F10F-384C-9F72-C3BC52CEEA99}" srcOrd="3" destOrd="0" parTransId="{5C379653-7EE4-8F4B-9AB9-5ED65D4E3FD5}" sibTransId="{35342117-D10F-1647-99A3-D8D1EE3A041C}"/>
    <dgm:cxn modelId="{EE17969F-B58C-0D4E-8F67-F290F7E315EB}" type="presOf" srcId="{4445AF2A-F10F-384C-9F72-C3BC52CEEA99}" destId="{90CBA857-513A-A74A-BC85-F1CC947DC7F7}" srcOrd="0" destOrd="0" presId="urn:microsoft.com/office/officeart/2008/layout/LinedList"/>
    <dgm:cxn modelId="{60EAFFBB-95D9-6A41-994E-5263F24F3B2E}" type="presOf" srcId="{3C6D90A7-D67A-404A-83A7-CB3CE10C97C1}" destId="{434536ED-7B11-B04F-B5E4-C5233E888A3B}" srcOrd="0" destOrd="0" presId="urn:microsoft.com/office/officeart/2008/layout/LinedList"/>
    <dgm:cxn modelId="{D2E2E0CD-2CC7-F642-99BF-C699542E3D0B}" type="presOf" srcId="{EA95F5A7-1F1C-8646-AB44-0FBE0F2583DD}" destId="{709DC4DC-65F0-AE40-BA05-06A126FCF6D4}" srcOrd="0" destOrd="0" presId="urn:microsoft.com/office/officeart/2008/layout/LinedList"/>
    <dgm:cxn modelId="{56C58DD3-799C-304E-8DF7-8083150C2C26}" srcId="{DB134617-9367-48B6-ADDD-A78CA16A2209}" destId="{C26F0746-3122-8E44-AB13-B2881B93D554}" srcOrd="1" destOrd="0" parTransId="{834F5D99-B1C0-4047-844E-91918BEE4438}" sibTransId="{595046F6-BAEA-7F4C-9F73-EFD4FEEE1B21}"/>
    <dgm:cxn modelId="{1EDE4D68-AA8B-9544-817A-9AB5C431A931}" type="presParOf" srcId="{1EA231BF-297C-5C45-B6B5-D26A39A5603A}" destId="{DC0B058E-FE16-1045-A843-FD2AB03E1016}" srcOrd="0" destOrd="0" presId="urn:microsoft.com/office/officeart/2008/layout/LinedList"/>
    <dgm:cxn modelId="{1031CBF5-2DCE-464C-BCF5-EC7CFE1F0068}" type="presParOf" srcId="{1EA231BF-297C-5C45-B6B5-D26A39A5603A}" destId="{5A4CA127-03C6-5B4D-B3E0-9FCF14FD76C9}" srcOrd="1" destOrd="0" presId="urn:microsoft.com/office/officeart/2008/layout/LinedList"/>
    <dgm:cxn modelId="{A4C81885-C575-604C-A04B-5DC2359CB873}" type="presParOf" srcId="{5A4CA127-03C6-5B4D-B3E0-9FCF14FD76C9}" destId="{A54CAE66-6611-D347-8BE7-20D5595DEDCE}" srcOrd="0" destOrd="0" presId="urn:microsoft.com/office/officeart/2008/layout/LinedList"/>
    <dgm:cxn modelId="{E32BF4BB-C044-324F-A3C2-B4BEFFB308AA}" type="presParOf" srcId="{5A4CA127-03C6-5B4D-B3E0-9FCF14FD76C9}" destId="{E5DB2E15-9982-684F-AF06-3F236C70F5E8}" srcOrd="1" destOrd="0" presId="urn:microsoft.com/office/officeart/2008/layout/LinedList"/>
    <dgm:cxn modelId="{B5DE44BD-E3F7-594E-8A66-DD8AED933480}" type="presParOf" srcId="{1EA231BF-297C-5C45-B6B5-D26A39A5603A}" destId="{3942822A-5087-D040-AA9D-533BF03B4A4C}" srcOrd="2" destOrd="0" presId="urn:microsoft.com/office/officeart/2008/layout/LinedList"/>
    <dgm:cxn modelId="{9E2CE786-12AB-5A4A-A2A0-CB920D7B7732}" type="presParOf" srcId="{1EA231BF-297C-5C45-B6B5-D26A39A5603A}" destId="{E6DCF1CA-A871-5647-8C6F-B1E125C8781E}" srcOrd="3" destOrd="0" presId="urn:microsoft.com/office/officeart/2008/layout/LinedList"/>
    <dgm:cxn modelId="{50193FB1-E033-C043-B26D-2D49E442EC14}" type="presParOf" srcId="{E6DCF1CA-A871-5647-8C6F-B1E125C8781E}" destId="{DF7BD5D5-9648-E241-A739-825465791916}" srcOrd="0" destOrd="0" presId="urn:microsoft.com/office/officeart/2008/layout/LinedList"/>
    <dgm:cxn modelId="{3222D654-14D4-2944-8730-17E96741B24C}" type="presParOf" srcId="{E6DCF1CA-A871-5647-8C6F-B1E125C8781E}" destId="{A9CD98BE-FCDA-4445-8512-A51255BAC7F4}" srcOrd="1" destOrd="0" presId="urn:microsoft.com/office/officeart/2008/layout/LinedList"/>
    <dgm:cxn modelId="{E67019CB-6EDC-BF4A-85B4-1F10681B702E}" type="presParOf" srcId="{1EA231BF-297C-5C45-B6B5-D26A39A5603A}" destId="{D7459197-583C-454C-9724-278595F659F2}" srcOrd="4" destOrd="0" presId="urn:microsoft.com/office/officeart/2008/layout/LinedList"/>
    <dgm:cxn modelId="{482A9F2C-1BAE-F44B-9A71-487476DE5EC6}" type="presParOf" srcId="{1EA231BF-297C-5C45-B6B5-D26A39A5603A}" destId="{66FFC608-759B-2547-8B22-7AC32962CFD7}" srcOrd="5" destOrd="0" presId="urn:microsoft.com/office/officeart/2008/layout/LinedList"/>
    <dgm:cxn modelId="{F51B4912-FDE4-B64D-9489-F0557D59529E}" type="presParOf" srcId="{66FFC608-759B-2547-8B22-7AC32962CFD7}" destId="{709DC4DC-65F0-AE40-BA05-06A126FCF6D4}" srcOrd="0" destOrd="0" presId="urn:microsoft.com/office/officeart/2008/layout/LinedList"/>
    <dgm:cxn modelId="{310F5153-91EE-FB4B-A836-9F211AB7F1FD}" type="presParOf" srcId="{66FFC608-759B-2547-8B22-7AC32962CFD7}" destId="{0E8D9AFB-9058-6E42-AB5A-8F9AE48FA8C2}" srcOrd="1" destOrd="0" presId="urn:microsoft.com/office/officeart/2008/layout/LinedList"/>
    <dgm:cxn modelId="{DC60061C-FE8F-7D46-A47E-5419C12F57B4}" type="presParOf" srcId="{1EA231BF-297C-5C45-B6B5-D26A39A5603A}" destId="{95F6BE17-F704-2543-AFF2-D7C76E869D28}" srcOrd="6" destOrd="0" presId="urn:microsoft.com/office/officeart/2008/layout/LinedList"/>
    <dgm:cxn modelId="{16565D21-8767-524F-A910-3AD648A59110}" type="presParOf" srcId="{1EA231BF-297C-5C45-B6B5-D26A39A5603A}" destId="{7BAE7CD6-ABC0-4244-AEF8-BB1EEDEE6E12}" srcOrd="7" destOrd="0" presId="urn:microsoft.com/office/officeart/2008/layout/LinedList"/>
    <dgm:cxn modelId="{A50CC1E5-968A-AB4F-8BA2-F1161FB6F363}" type="presParOf" srcId="{7BAE7CD6-ABC0-4244-AEF8-BB1EEDEE6E12}" destId="{90CBA857-513A-A74A-BC85-F1CC947DC7F7}" srcOrd="0" destOrd="0" presId="urn:microsoft.com/office/officeart/2008/layout/LinedList"/>
    <dgm:cxn modelId="{150E9403-57FE-0340-A8F8-5352BDCC9A95}" type="presParOf" srcId="{7BAE7CD6-ABC0-4244-AEF8-BB1EEDEE6E12}" destId="{16E69F07-55B8-4A4E-9210-FB9A486FBEEE}" srcOrd="1" destOrd="0" presId="urn:microsoft.com/office/officeart/2008/layout/LinedList"/>
    <dgm:cxn modelId="{C97BA847-00C7-8447-80EA-0BE8D9B4B84A}" type="presParOf" srcId="{1EA231BF-297C-5C45-B6B5-D26A39A5603A}" destId="{24BA1936-3E34-C947-9C54-ED35CFC261AE}" srcOrd="8" destOrd="0" presId="urn:microsoft.com/office/officeart/2008/layout/LinedList"/>
    <dgm:cxn modelId="{42589797-070E-2C4F-8290-BCC295AA9B9A}" type="presParOf" srcId="{1EA231BF-297C-5C45-B6B5-D26A39A5603A}" destId="{4DF84E28-5A8E-4045-83D4-9C21D0B222BF}" srcOrd="9" destOrd="0" presId="urn:microsoft.com/office/officeart/2008/layout/LinedList"/>
    <dgm:cxn modelId="{1CEFCDA2-79C2-D94F-8F0D-7789D99EAE16}" type="presParOf" srcId="{4DF84E28-5A8E-4045-83D4-9C21D0B222BF}" destId="{434536ED-7B11-B04F-B5E4-C5233E888A3B}" srcOrd="0" destOrd="0" presId="urn:microsoft.com/office/officeart/2008/layout/LinedList"/>
    <dgm:cxn modelId="{52A63CEC-D591-5E4D-B405-23A0FADF6C39}" type="presParOf" srcId="{4DF84E28-5A8E-4045-83D4-9C21D0B222BF}" destId="{0B9C6DBC-F1E8-2846-BC59-881D26BAB0D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/>
            <a:t>LAB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1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1"/>
      <dgm:spPr/>
    </dgm:pt>
    <dgm:pt modelId="{0E8D9AFB-9058-6E42-AB5A-8F9AE48FA8C2}" type="pres">
      <dgm:prSet presAssocID="{EA95F5A7-1F1C-8646-AB44-0FBE0F2583DD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3 </a:t>
          </a:r>
          <a:r>
            <a:rPr lang="en-GB" dirty="0" err="1"/>
            <a:t>modely</a:t>
          </a:r>
          <a:r>
            <a:rPr lang="en-GB" dirty="0"/>
            <a:t> - Encrypt, TLS, ACL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3FFDD8C5-A427-3C41-8B5D-D61C9A634901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</a:t>
          </a:r>
          <a:r>
            <a:rPr lang="en-GB" dirty="0" err="1"/>
            <a:t>různé</a:t>
          </a:r>
          <a:r>
            <a:rPr lang="en-GB" dirty="0"/>
            <a:t> </a:t>
          </a:r>
          <a:r>
            <a:rPr lang="en-GB" dirty="0" err="1"/>
            <a:t>vrstvy</a:t>
          </a:r>
          <a:r>
            <a:rPr lang="en-GB" dirty="0"/>
            <a:t> (</a:t>
          </a:r>
          <a:r>
            <a:rPr lang="en-GB" dirty="0" err="1"/>
            <a:t>doplňují</a:t>
          </a:r>
          <a:r>
            <a:rPr lang="en-GB" dirty="0"/>
            <a:t> se)</a:t>
          </a:r>
        </a:p>
      </dgm:t>
    </dgm:pt>
    <dgm:pt modelId="{A8A3138E-726F-9640-9405-32B00A899CED}" type="parTrans" cxnId="{42A01543-8A21-6A41-ABCE-E54D33AAAE90}">
      <dgm:prSet/>
      <dgm:spPr/>
    </dgm:pt>
    <dgm:pt modelId="{F47239A0-7F2B-1A49-A1FB-69D4D75E66B6}" type="sibTrans" cxnId="{42A01543-8A21-6A41-ABCE-E54D33AAAE90}">
      <dgm:prSet/>
      <dgm:spPr/>
    </dgm:pt>
    <dgm:pt modelId="{FD53B9B1-F278-424A-AB2A-163878D977E9}">
      <dgm:prSet/>
      <dgm:spPr/>
      <dgm:t>
        <a:bodyPr/>
        <a:lstStyle/>
        <a:p>
          <a:r>
            <a:rPr lang="en-GB" dirty="0"/>
            <a:t>Encrypt + TLS - </a:t>
          </a:r>
          <a:r>
            <a:rPr lang="en-GB" dirty="0" err="1"/>
            <a:t>komunikace</a:t>
          </a:r>
          <a:r>
            <a:rPr lang="en-GB" dirty="0"/>
            <a:t> v </a:t>
          </a:r>
          <a:r>
            <a:rPr lang="en-GB" dirty="0" err="1"/>
            <a:t>clusteru</a:t>
          </a:r>
          <a:endParaRPr lang="en-GB" dirty="0"/>
        </a:p>
      </dgm:t>
    </dgm:pt>
    <dgm:pt modelId="{8A59A6E0-18F3-5C48-A612-CA45D358661B}" type="parTrans" cxnId="{470EEAC7-C68D-044F-A06F-39CDC548BCF8}">
      <dgm:prSet/>
      <dgm:spPr/>
    </dgm:pt>
    <dgm:pt modelId="{6A70D37A-E5E3-1745-8F0D-ADE9086AAA6B}" type="sibTrans" cxnId="{470EEAC7-C68D-044F-A06F-39CDC548BCF8}">
      <dgm:prSet/>
      <dgm:spPr/>
    </dgm:pt>
    <dgm:pt modelId="{E93ABA44-6118-C94A-A285-61A8BC05FDE7}">
      <dgm:prSet/>
      <dgm:spPr/>
      <dgm:t>
        <a:bodyPr/>
        <a:lstStyle/>
        <a:p>
          <a:r>
            <a:rPr lang="en-GB" dirty="0"/>
            <a:t>ACL - </a:t>
          </a:r>
          <a:r>
            <a:rPr lang="en-GB" dirty="0" err="1"/>
            <a:t>oprávnění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jednotlivé</a:t>
          </a:r>
          <a:r>
            <a:rPr lang="en-GB" dirty="0"/>
            <a:t> </a:t>
          </a:r>
          <a:r>
            <a:rPr lang="en-GB" dirty="0" err="1"/>
            <a:t>akce</a:t>
          </a:r>
          <a:endParaRPr lang="en-GB" dirty="0"/>
        </a:p>
      </dgm:t>
    </dgm:pt>
    <dgm:pt modelId="{B2653276-64E5-FC46-922F-64911B6E3B73}" type="parTrans" cxnId="{64E5F952-5E6B-2145-B093-54CBD66AE4C1}">
      <dgm:prSet/>
      <dgm:spPr/>
    </dgm:pt>
    <dgm:pt modelId="{F01FD4E1-483D-744A-88A1-DCFB1D4D4020}" type="sibTrans" cxnId="{64E5F952-5E6B-2145-B093-54CBD66AE4C1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4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4"/>
      <dgm:spPr/>
    </dgm:pt>
    <dgm:pt modelId="{0E8D9AFB-9058-6E42-AB5A-8F9AE48FA8C2}" type="pres">
      <dgm:prSet presAssocID="{EA95F5A7-1F1C-8646-AB44-0FBE0F2583DD}" presName="vert1" presStyleCnt="0"/>
      <dgm:spPr/>
    </dgm:pt>
    <dgm:pt modelId="{651B7184-914B-A34E-978E-3C6C81B01744}" type="pres">
      <dgm:prSet presAssocID="{3FFDD8C5-A427-3C41-8B5D-D61C9A634901}" presName="thickLine" presStyleLbl="alignNode1" presStyleIdx="1" presStyleCnt="4"/>
      <dgm:spPr/>
    </dgm:pt>
    <dgm:pt modelId="{B0C5E632-4BDF-3E42-B059-5B46C0A51DFA}" type="pres">
      <dgm:prSet presAssocID="{3FFDD8C5-A427-3C41-8B5D-D61C9A634901}" presName="horz1" presStyleCnt="0"/>
      <dgm:spPr/>
    </dgm:pt>
    <dgm:pt modelId="{F3AE213C-5C08-A949-A1B4-E42DFC761CEF}" type="pres">
      <dgm:prSet presAssocID="{3FFDD8C5-A427-3C41-8B5D-D61C9A634901}" presName="tx1" presStyleLbl="revTx" presStyleIdx="1" presStyleCnt="4"/>
      <dgm:spPr/>
    </dgm:pt>
    <dgm:pt modelId="{8C6D2650-1F5D-934E-8579-234BB874903E}" type="pres">
      <dgm:prSet presAssocID="{3FFDD8C5-A427-3C41-8B5D-D61C9A634901}" presName="vert1" presStyleCnt="0"/>
      <dgm:spPr/>
    </dgm:pt>
    <dgm:pt modelId="{44A9C702-2B20-E144-AE2A-0432743ED600}" type="pres">
      <dgm:prSet presAssocID="{FD53B9B1-F278-424A-AB2A-163878D977E9}" presName="thickLine" presStyleLbl="alignNode1" presStyleIdx="2" presStyleCnt="4"/>
      <dgm:spPr/>
    </dgm:pt>
    <dgm:pt modelId="{C674B607-EE4A-8245-A927-840874F42AEB}" type="pres">
      <dgm:prSet presAssocID="{FD53B9B1-F278-424A-AB2A-163878D977E9}" presName="horz1" presStyleCnt="0"/>
      <dgm:spPr/>
    </dgm:pt>
    <dgm:pt modelId="{94EC41D4-FF1D-374C-8E08-660895B0AC4C}" type="pres">
      <dgm:prSet presAssocID="{FD53B9B1-F278-424A-AB2A-163878D977E9}" presName="tx1" presStyleLbl="revTx" presStyleIdx="2" presStyleCnt="4"/>
      <dgm:spPr/>
    </dgm:pt>
    <dgm:pt modelId="{987AA2A8-EC54-394C-B7F2-EA0C3E895C56}" type="pres">
      <dgm:prSet presAssocID="{FD53B9B1-F278-424A-AB2A-163878D977E9}" presName="vert1" presStyleCnt="0"/>
      <dgm:spPr/>
    </dgm:pt>
    <dgm:pt modelId="{3B06FBB6-9227-154D-9B47-3F79C6A1BB29}" type="pres">
      <dgm:prSet presAssocID="{E93ABA44-6118-C94A-A285-61A8BC05FDE7}" presName="thickLine" presStyleLbl="alignNode1" presStyleIdx="3" presStyleCnt="4"/>
      <dgm:spPr/>
    </dgm:pt>
    <dgm:pt modelId="{9EF36946-9191-CB4F-A785-3DD6C0FBE497}" type="pres">
      <dgm:prSet presAssocID="{E93ABA44-6118-C94A-A285-61A8BC05FDE7}" presName="horz1" presStyleCnt="0"/>
      <dgm:spPr/>
    </dgm:pt>
    <dgm:pt modelId="{2B41E87D-F517-A745-A0E6-532BC048A3E3}" type="pres">
      <dgm:prSet presAssocID="{E93ABA44-6118-C94A-A285-61A8BC05FDE7}" presName="tx1" presStyleLbl="revTx" presStyleIdx="3" presStyleCnt="4"/>
      <dgm:spPr/>
    </dgm:pt>
    <dgm:pt modelId="{B0389543-A6D6-054B-8C00-F3E7FDE7411E}" type="pres">
      <dgm:prSet presAssocID="{E93ABA44-6118-C94A-A285-61A8BC05FDE7}" presName="vert1" presStyleCnt="0"/>
      <dgm:spPr/>
    </dgm:pt>
  </dgm:ptLst>
  <dgm:cxnLst>
    <dgm:cxn modelId="{9E1A0D24-F5C4-7F49-AAAD-CFBBB3D1DDBF}" type="presOf" srcId="{3FFDD8C5-A427-3C41-8B5D-D61C9A634901}" destId="{F3AE213C-5C08-A949-A1B4-E42DFC761CEF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E8E433D-FD96-CD4F-8406-142E58F50E3B}" type="presOf" srcId="{E93ABA44-6118-C94A-A285-61A8BC05FDE7}" destId="{2B41E87D-F517-A745-A0E6-532BC048A3E3}" srcOrd="0" destOrd="0" presId="urn:microsoft.com/office/officeart/2008/layout/LinedList"/>
    <dgm:cxn modelId="{42A01543-8A21-6A41-ABCE-E54D33AAAE90}" srcId="{DB134617-9367-48B6-ADDD-A78CA16A2209}" destId="{3FFDD8C5-A427-3C41-8B5D-D61C9A634901}" srcOrd="1" destOrd="0" parTransId="{A8A3138E-726F-9640-9405-32B00A899CED}" sibTransId="{F47239A0-7F2B-1A49-A1FB-69D4D75E66B6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4E5F952-5E6B-2145-B093-54CBD66AE4C1}" srcId="{DB134617-9367-48B6-ADDD-A78CA16A2209}" destId="{E93ABA44-6118-C94A-A285-61A8BC05FDE7}" srcOrd="3" destOrd="0" parTransId="{B2653276-64E5-FC46-922F-64911B6E3B73}" sibTransId="{F01FD4E1-483D-744A-88A1-DCFB1D4D4020}"/>
    <dgm:cxn modelId="{CEECFDA1-E347-6847-BEEB-A2AA6D030DCA}" type="presOf" srcId="{FD53B9B1-F278-424A-AB2A-163878D977E9}" destId="{94EC41D4-FF1D-374C-8E08-660895B0AC4C}" srcOrd="0" destOrd="0" presId="urn:microsoft.com/office/officeart/2008/layout/LinedList"/>
    <dgm:cxn modelId="{470EEAC7-C68D-044F-A06F-39CDC548BCF8}" srcId="{DB134617-9367-48B6-ADDD-A78CA16A2209}" destId="{FD53B9B1-F278-424A-AB2A-163878D977E9}" srcOrd="2" destOrd="0" parTransId="{8A59A6E0-18F3-5C48-A612-CA45D358661B}" sibTransId="{6A70D37A-E5E3-1745-8F0D-ADE9086AAA6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006D0FBC-331D-B74C-8566-095A70A4CE8D}" type="presParOf" srcId="{1EA231BF-297C-5C45-B6B5-D26A39A5603A}" destId="{651B7184-914B-A34E-978E-3C6C81B01744}" srcOrd="2" destOrd="0" presId="urn:microsoft.com/office/officeart/2008/layout/LinedList"/>
    <dgm:cxn modelId="{CBD07960-B5F8-C044-A688-12E1BC3A74AC}" type="presParOf" srcId="{1EA231BF-297C-5C45-B6B5-D26A39A5603A}" destId="{B0C5E632-4BDF-3E42-B059-5B46C0A51DFA}" srcOrd="3" destOrd="0" presId="urn:microsoft.com/office/officeart/2008/layout/LinedList"/>
    <dgm:cxn modelId="{4829A1C1-7767-4B4B-A04A-1B239BF64D4C}" type="presParOf" srcId="{B0C5E632-4BDF-3E42-B059-5B46C0A51DFA}" destId="{F3AE213C-5C08-A949-A1B4-E42DFC761CEF}" srcOrd="0" destOrd="0" presId="urn:microsoft.com/office/officeart/2008/layout/LinedList"/>
    <dgm:cxn modelId="{01B654EF-1EB9-2045-8DE1-AE023D002407}" type="presParOf" srcId="{B0C5E632-4BDF-3E42-B059-5B46C0A51DFA}" destId="{8C6D2650-1F5D-934E-8579-234BB874903E}" srcOrd="1" destOrd="0" presId="urn:microsoft.com/office/officeart/2008/layout/LinedList"/>
    <dgm:cxn modelId="{361D6F3A-6682-B24D-A2F5-2BCF1B30A3D4}" type="presParOf" srcId="{1EA231BF-297C-5C45-B6B5-D26A39A5603A}" destId="{44A9C702-2B20-E144-AE2A-0432743ED600}" srcOrd="4" destOrd="0" presId="urn:microsoft.com/office/officeart/2008/layout/LinedList"/>
    <dgm:cxn modelId="{45CC25CC-35D8-8345-9476-61B31F2D5A03}" type="presParOf" srcId="{1EA231BF-297C-5C45-B6B5-D26A39A5603A}" destId="{C674B607-EE4A-8245-A927-840874F42AEB}" srcOrd="5" destOrd="0" presId="urn:microsoft.com/office/officeart/2008/layout/LinedList"/>
    <dgm:cxn modelId="{13831DA1-6BAA-074A-B8D1-8B7A489629C3}" type="presParOf" srcId="{C674B607-EE4A-8245-A927-840874F42AEB}" destId="{94EC41D4-FF1D-374C-8E08-660895B0AC4C}" srcOrd="0" destOrd="0" presId="urn:microsoft.com/office/officeart/2008/layout/LinedList"/>
    <dgm:cxn modelId="{F871FF84-4031-744F-8582-68A27BAAE4D4}" type="presParOf" srcId="{C674B607-EE4A-8245-A927-840874F42AEB}" destId="{987AA2A8-EC54-394C-B7F2-EA0C3E895C56}" srcOrd="1" destOrd="0" presId="urn:microsoft.com/office/officeart/2008/layout/LinedList"/>
    <dgm:cxn modelId="{B601F26A-6473-9B4E-9A7C-D21B1F50FEFA}" type="presParOf" srcId="{1EA231BF-297C-5C45-B6B5-D26A39A5603A}" destId="{3B06FBB6-9227-154D-9B47-3F79C6A1BB29}" srcOrd="6" destOrd="0" presId="urn:microsoft.com/office/officeart/2008/layout/LinedList"/>
    <dgm:cxn modelId="{FAA34D60-25E7-2540-A492-05FD554E4F56}" type="presParOf" srcId="{1EA231BF-297C-5C45-B6B5-D26A39A5603A}" destId="{9EF36946-9191-CB4F-A785-3DD6C0FBE497}" srcOrd="7" destOrd="0" presId="urn:microsoft.com/office/officeart/2008/layout/LinedList"/>
    <dgm:cxn modelId="{DA2963E5-9A93-FA46-8189-F218CE4A900D}" type="presParOf" srcId="{9EF36946-9191-CB4F-A785-3DD6C0FBE497}" destId="{2B41E87D-F517-A745-A0E6-532BC048A3E3}" srcOrd="0" destOrd="0" presId="urn:microsoft.com/office/officeart/2008/layout/LinedList"/>
    <dgm:cxn modelId="{758DBDE9-77CE-D241-9A79-C280E38DDC0D}" type="presParOf" srcId="{9EF36946-9191-CB4F-A785-3DD6C0FBE497}" destId="{B0389543-A6D6-054B-8C00-F3E7FDE741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Go to meeting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Pauza</a:t>
          </a:r>
          <a:r>
            <a:rPr lang="en-GB" dirty="0"/>
            <a:t> po </a:t>
          </a:r>
          <a:r>
            <a:rPr lang="en-GB" dirty="0" err="1"/>
            <a:t>cca</a:t>
          </a:r>
          <a:r>
            <a:rPr lang="en-GB" dirty="0"/>
            <a:t> 90 </a:t>
          </a:r>
          <a:r>
            <a:rPr lang="en-GB" dirty="0" err="1"/>
            <a:t>minutách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 err="1"/>
            <a:t>Prezentace</a:t>
          </a:r>
          <a:r>
            <a:rPr lang="en-GB" dirty="0"/>
            <a:t> + Hands on LAB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Rozdělení</a:t>
          </a:r>
          <a:r>
            <a:rPr lang="en-GB" dirty="0"/>
            <a:t> do </a:t>
          </a:r>
          <a:r>
            <a:rPr lang="en-GB" dirty="0" err="1"/>
            <a:t>modulů</a:t>
          </a:r>
          <a:r>
            <a:rPr lang="en-GB" dirty="0"/>
            <a:t> </a:t>
          </a:r>
          <a:r>
            <a:rPr lang="en-GB" dirty="0" err="1"/>
            <a:t>dle</a:t>
          </a:r>
          <a:r>
            <a:rPr lang="en-GB" dirty="0"/>
            <a:t> </a:t>
          </a:r>
          <a:r>
            <a:rPr lang="en-GB" dirty="0" err="1"/>
            <a:t>funkce</a:t>
          </a:r>
          <a:endParaRPr lang="en-GB" dirty="0"/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4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4"/>
      <dgm:spPr/>
    </dgm:pt>
    <dgm:pt modelId="{BBDFF458-480C-2A45-BDA1-2EE6EB344D76}" type="pres">
      <dgm:prSet presAssocID="{C5C9E080-B8EE-4E6E-83DF-64D95552975E}" presName="vert1" presStyleCnt="0"/>
      <dgm:spPr/>
    </dgm:pt>
    <dgm:pt modelId="{A0DB2F50-B3E9-D046-9655-DD34F3E67FF9}" type="pres">
      <dgm:prSet presAssocID="{770B62E4-50F3-804C-97CA-1844F440CBFE}" presName="thickLine" presStyleLbl="alignNode1" presStyleIdx="1" presStyleCnt="4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1" presStyleCnt="4"/>
      <dgm:spPr/>
    </dgm:pt>
    <dgm:pt modelId="{C5F34E92-779C-5244-B46F-07FB8F858E6E}" type="pres">
      <dgm:prSet presAssocID="{770B62E4-50F3-804C-97CA-1844F440CBFE}" presName="vert1" presStyleCnt="0"/>
      <dgm:spPr/>
    </dgm:pt>
    <dgm:pt modelId="{91EE374F-D278-C349-8B13-CF97497DC4B3}" type="pres">
      <dgm:prSet presAssocID="{C92DCDB8-9369-7746-BC04-FE9A13AC9C55}" presName="thickLine" presStyleLbl="alignNode1" presStyleIdx="2" presStyleCnt="4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2" presStyleCnt="4"/>
      <dgm:spPr/>
    </dgm:pt>
    <dgm:pt modelId="{5E7A4A13-1CA3-8B43-8C4C-A1357A1690B9}" type="pres">
      <dgm:prSet presAssocID="{C92DCDB8-9369-7746-BC04-FE9A13AC9C55}" presName="vert1" presStyleCnt="0"/>
      <dgm:spPr/>
    </dgm:pt>
    <dgm:pt modelId="{F0A70094-7FFF-DF44-B14E-5E08E4B377F5}" type="pres">
      <dgm:prSet presAssocID="{30CDD47E-4AE5-4442-8B20-7EBAFBE23F87}" presName="thickLine" presStyleLbl="alignNode1" presStyleIdx="3" presStyleCnt="4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3" presStyleCnt="4"/>
      <dgm:spPr/>
    </dgm:pt>
    <dgm:pt modelId="{BD7EE6BE-7CBF-D942-A758-4C6FE79E45B9}" type="pres">
      <dgm:prSet presAssocID="{30CDD47E-4AE5-4442-8B20-7EBAFBE23F87}" presName="vert1" presStyleCnt="0"/>
      <dgm:spPr/>
    </dgm:pt>
  </dgm:ptLst>
  <dgm:cxnLst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1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94D1364D-1948-4C45-8009-F594EAD7299F}" type="presOf" srcId="{770B62E4-50F3-804C-97CA-1844F440CBFE}" destId="{983C3C4B-67A9-194A-A32F-198F2B29C5E4}" srcOrd="0" destOrd="0" presId="urn:microsoft.com/office/officeart/2008/layout/LinedList"/>
    <dgm:cxn modelId="{5E8F676E-E0D6-F842-B57F-428281C111C6}" type="presOf" srcId="{C5C9E080-B8EE-4E6E-83DF-64D95552975E}" destId="{CF0D4C48-495F-8B4E-A86D-EA0FB837DB38}" srcOrd="0" destOrd="0" presId="urn:microsoft.com/office/officeart/2008/layout/LinedList"/>
    <dgm:cxn modelId="{08CF72B6-618A-7B41-BE7C-A15A9A506180}" srcId="{DB134617-9367-48B6-ADDD-A78CA16A2209}" destId="{30CDD47E-4AE5-4442-8B20-7EBAFBE23F87}" srcOrd="3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2" destOrd="0" parTransId="{D749D877-4813-0B47-A559-643D4190F631}" sibTransId="{7A2D1F26-2D18-B146-8E30-C0291929566A}"/>
    <dgm:cxn modelId="{501DEBCA-7BC4-D847-8F89-2C029EE21172}" type="presOf" srcId="{C92DCDB8-9369-7746-BC04-FE9A13AC9C55}" destId="{C6F15AB0-5F16-F94E-95DE-31E236BE9DF8}" srcOrd="0" destOrd="0" presId="urn:microsoft.com/office/officeart/2008/layout/LinedList"/>
    <dgm:cxn modelId="{B9C471E5-C5F5-7744-976A-11FBE13741B6}" type="presOf" srcId="{30CDD47E-4AE5-4442-8B20-7EBAFBE23F87}" destId="{48DD6DC0-807B-F54D-B790-A0FCD2DD804B}" srcOrd="0" destOrd="0" presId="urn:microsoft.com/office/officeart/2008/layout/LinedList"/>
    <dgm:cxn modelId="{BBFE408F-2A1F-DC46-B8A4-D7ADADD3B068}" type="presParOf" srcId="{1EA231BF-297C-5C45-B6B5-D26A39A5603A}" destId="{C468F672-6B5C-474A-85DB-8FA98CC5C0A1}" srcOrd="0" destOrd="0" presId="urn:microsoft.com/office/officeart/2008/layout/LinedList"/>
    <dgm:cxn modelId="{47F00E84-1715-084B-B0BF-38C264A3183D}" type="presParOf" srcId="{1EA231BF-297C-5C45-B6B5-D26A39A5603A}" destId="{819CE2EF-89ED-5C42-AE59-156DF6A2021F}" srcOrd="1" destOrd="0" presId="urn:microsoft.com/office/officeart/2008/layout/LinedList"/>
    <dgm:cxn modelId="{0F1DD9B1-85DB-0145-98BD-FC7DBF87ED2B}" type="presParOf" srcId="{819CE2EF-89ED-5C42-AE59-156DF6A2021F}" destId="{CF0D4C48-495F-8B4E-A86D-EA0FB837DB38}" srcOrd="0" destOrd="0" presId="urn:microsoft.com/office/officeart/2008/layout/LinedList"/>
    <dgm:cxn modelId="{6EC433B7-E151-0B4B-8B4D-F6F57A0C5A75}" type="presParOf" srcId="{819CE2EF-89ED-5C42-AE59-156DF6A2021F}" destId="{BBDFF458-480C-2A45-BDA1-2EE6EB344D76}" srcOrd="1" destOrd="0" presId="urn:microsoft.com/office/officeart/2008/layout/LinedList"/>
    <dgm:cxn modelId="{E90280B7-BB6D-D54A-9F4B-0E7D7DC960A6}" type="presParOf" srcId="{1EA231BF-297C-5C45-B6B5-D26A39A5603A}" destId="{A0DB2F50-B3E9-D046-9655-DD34F3E67FF9}" srcOrd="2" destOrd="0" presId="urn:microsoft.com/office/officeart/2008/layout/LinedList"/>
    <dgm:cxn modelId="{F3B1FBE3-BBBE-AD4F-A335-63C76113BAE0}" type="presParOf" srcId="{1EA231BF-297C-5C45-B6B5-D26A39A5603A}" destId="{DD80CF18-CB17-C444-BEFF-C6356D4152B5}" srcOrd="3" destOrd="0" presId="urn:microsoft.com/office/officeart/2008/layout/LinedList"/>
    <dgm:cxn modelId="{F1F38C02-AF04-884F-94E0-CC6496454C79}" type="presParOf" srcId="{DD80CF18-CB17-C444-BEFF-C6356D4152B5}" destId="{983C3C4B-67A9-194A-A32F-198F2B29C5E4}" srcOrd="0" destOrd="0" presId="urn:microsoft.com/office/officeart/2008/layout/LinedList"/>
    <dgm:cxn modelId="{7F351F98-079B-2842-9B1F-A43CA0440827}" type="presParOf" srcId="{DD80CF18-CB17-C444-BEFF-C6356D4152B5}" destId="{C5F34E92-779C-5244-B46F-07FB8F858E6E}" srcOrd="1" destOrd="0" presId="urn:microsoft.com/office/officeart/2008/layout/LinedList"/>
    <dgm:cxn modelId="{C2F61E87-CEB5-6D48-863B-5C3236F6F824}" type="presParOf" srcId="{1EA231BF-297C-5C45-B6B5-D26A39A5603A}" destId="{91EE374F-D278-C349-8B13-CF97497DC4B3}" srcOrd="4" destOrd="0" presId="urn:microsoft.com/office/officeart/2008/layout/LinedList"/>
    <dgm:cxn modelId="{ACC14EBD-0C8D-044F-A01B-324446BBB6AE}" type="presParOf" srcId="{1EA231BF-297C-5C45-B6B5-D26A39A5603A}" destId="{9DFFC145-C138-AC4F-A72B-54575E2FE040}" srcOrd="5" destOrd="0" presId="urn:microsoft.com/office/officeart/2008/layout/LinedList"/>
    <dgm:cxn modelId="{F93C5555-C87F-1C48-B902-C707EF5B1D6F}" type="presParOf" srcId="{9DFFC145-C138-AC4F-A72B-54575E2FE040}" destId="{C6F15AB0-5F16-F94E-95DE-31E236BE9DF8}" srcOrd="0" destOrd="0" presId="urn:microsoft.com/office/officeart/2008/layout/LinedList"/>
    <dgm:cxn modelId="{EF986D43-B287-9141-AE1E-C74558A22B08}" type="presParOf" srcId="{9DFFC145-C138-AC4F-A72B-54575E2FE040}" destId="{5E7A4A13-1CA3-8B43-8C4C-A1357A1690B9}" srcOrd="1" destOrd="0" presId="urn:microsoft.com/office/officeart/2008/layout/LinedList"/>
    <dgm:cxn modelId="{B5CBF129-8EE7-1D4B-BEB3-6E7309B21547}" type="presParOf" srcId="{1EA231BF-297C-5C45-B6B5-D26A39A5603A}" destId="{F0A70094-7FFF-DF44-B14E-5E08E4B377F5}" srcOrd="6" destOrd="0" presId="urn:microsoft.com/office/officeart/2008/layout/LinedList"/>
    <dgm:cxn modelId="{6A30AA1E-A25D-D24C-BDAE-DA0AB4CD2ECB}" type="presParOf" srcId="{1EA231BF-297C-5C45-B6B5-D26A39A5603A}" destId="{8B8C4CA7-0221-EF4D-8B5D-C435EF31BE5E}" srcOrd="7" destOrd="0" presId="urn:microsoft.com/office/officeart/2008/layout/LinedList"/>
    <dgm:cxn modelId="{18269174-529C-3C4E-B584-598A47761E32}" type="presParOf" srcId="{8B8C4CA7-0221-EF4D-8B5D-C435EF31BE5E}" destId="{48DD6DC0-807B-F54D-B790-A0FCD2DD804B}" srcOrd="0" destOrd="0" presId="urn:microsoft.com/office/officeart/2008/layout/LinedList"/>
    <dgm:cxn modelId="{489A420F-83B6-4F43-A9B2-0123D5870494}" type="presParOf" srcId="{8B8C4CA7-0221-EF4D-8B5D-C435EF31BE5E}" destId="{BD7EE6BE-7CBF-D942-A758-4C6FE79E45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Encryptuje</a:t>
          </a:r>
          <a:r>
            <a:rPr lang="en-GB" dirty="0"/>
            <a:t> gossip </a:t>
          </a:r>
          <a:r>
            <a:rPr lang="en-GB" dirty="0" err="1"/>
            <a:t>protokol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3FFDD8C5-A427-3C41-8B5D-D61C9A634901}">
      <dgm:prSet/>
      <dgm:spPr/>
      <dgm:t>
        <a:bodyPr/>
        <a:lstStyle/>
        <a:p>
          <a:r>
            <a:rPr lang="en-GB" dirty="0" err="1"/>
            <a:t>Týká</a:t>
          </a:r>
          <a:r>
            <a:rPr lang="en-GB" dirty="0"/>
            <a:t> se </a:t>
          </a:r>
          <a:r>
            <a:rPr lang="en-GB" dirty="0" err="1"/>
            <a:t>pouze</a:t>
          </a:r>
          <a:r>
            <a:rPr lang="en-GB" dirty="0"/>
            <a:t> cluster </a:t>
          </a:r>
          <a:r>
            <a:rPr lang="en-GB" dirty="0" err="1"/>
            <a:t>komponent</a:t>
          </a:r>
          <a:endParaRPr lang="en-GB" dirty="0"/>
        </a:p>
      </dgm:t>
    </dgm:pt>
    <dgm:pt modelId="{A8A3138E-726F-9640-9405-32B00A899CED}" type="parTrans" cxnId="{42A01543-8A21-6A41-ABCE-E54D33AAAE90}">
      <dgm:prSet/>
      <dgm:spPr/>
    </dgm:pt>
    <dgm:pt modelId="{F47239A0-7F2B-1A49-A1FB-69D4D75E66B6}" type="sibTrans" cxnId="{42A01543-8A21-6A41-ABCE-E54D33AAAE90}">
      <dgm:prSet/>
      <dgm:spPr/>
    </dgm:pt>
    <dgm:pt modelId="{FD53B9B1-F278-424A-AB2A-163878D977E9}">
      <dgm:prSet/>
      <dgm:spPr/>
      <dgm:t>
        <a:bodyPr/>
        <a:lstStyle/>
        <a:p>
          <a:r>
            <a:rPr lang="en-GB" dirty="0"/>
            <a:t>Symmetric PSK – </a:t>
          </a:r>
          <a:r>
            <a:rPr lang="en-GB" dirty="0" err="1"/>
            <a:t>všechno</a:t>
          </a:r>
          <a:r>
            <a:rPr lang="en-GB" dirty="0"/>
            <a:t> </a:t>
          </a:r>
          <a:r>
            <a:rPr lang="en-GB" dirty="0" err="1"/>
            <a:t>nebo</a:t>
          </a:r>
          <a:r>
            <a:rPr lang="en-GB" dirty="0"/>
            <a:t> </a:t>
          </a:r>
          <a:r>
            <a:rPr lang="en-GB" dirty="0" err="1"/>
            <a:t>nic</a:t>
          </a:r>
          <a:endParaRPr lang="en-GB" dirty="0"/>
        </a:p>
      </dgm:t>
    </dgm:pt>
    <dgm:pt modelId="{8A59A6E0-18F3-5C48-A612-CA45D358661B}" type="parTrans" cxnId="{470EEAC7-C68D-044F-A06F-39CDC548BCF8}">
      <dgm:prSet/>
      <dgm:spPr/>
    </dgm:pt>
    <dgm:pt modelId="{6A70D37A-E5E3-1745-8F0D-ADE9086AAA6B}" type="sibTrans" cxnId="{470EEAC7-C68D-044F-A06F-39CDC548BCF8}">
      <dgm:prSet/>
      <dgm:spPr/>
    </dgm:pt>
    <dgm:pt modelId="{E93ABA44-6118-C94A-A285-61A8BC05FDE7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</a:t>
          </a:r>
          <a:r>
            <a:rPr lang="en-GB" dirty="0" err="1"/>
            <a:t>nasazení</a:t>
          </a:r>
          <a:endParaRPr lang="en-GB" dirty="0"/>
        </a:p>
      </dgm:t>
    </dgm:pt>
    <dgm:pt modelId="{B2653276-64E5-FC46-922F-64911B6E3B73}" type="parTrans" cxnId="{64E5F952-5E6B-2145-B093-54CBD66AE4C1}">
      <dgm:prSet/>
      <dgm:spPr/>
    </dgm:pt>
    <dgm:pt modelId="{F01FD4E1-483D-744A-88A1-DCFB1D4D4020}" type="sibTrans" cxnId="{64E5F952-5E6B-2145-B093-54CBD66AE4C1}">
      <dgm:prSet/>
      <dgm:spPr/>
    </dgm:pt>
    <dgm:pt modelId="{CE66A539-9D55-924C-9530-4075809C1253}">
      <dgm:prSet/>
      <dgm:spPr/>
      <dgm:t>
        <a:bodyPr/>
        <a:lstStyle/>
        <a:p>
          <a:r>
            <a:rPr lang="en-GB" dirty="0" err="1"/>
            <a:t>Ideální</a:t>
          </a:r>
          <a:r>
            <a:rPr lang="en-GB" dirty="0"/>
            <a:t> pro </a:t>
          </a:r>
          <a:r>
            <a:rPr lang="en-GB" dirty="0" err="1"/>
            <a:t>oddělení</a:t>
          </a:r>
          <a:r>
            <a:rPr lang="en-GB" dirty="0"/>
            <a:t> </a:t>
          </a:r>
          <a:r>
            <a:rPr lang="en-GB" dirty="0" err="1"/>
            <a:t>clusterů</a:t>
          </a:r>
          <a:endParaRPr lang="en-GB" dirty="0"/>
        </a:p>
      </dgm:t>
    </dgm:pt>
    <dgm:pt modelId="{6FE22B8E-BE52-2F44-9E39-08613F1E8624}" type="parTrans" cxnId="{78669508-0798-0643-B8A9-9858C8F93193}">
      <dgm:prSet/>
      <dgm:spPr/>
    </dgm:pt>
    <dgm:pt modelId="{72BBF017-A2D4-4F43-9BAB-D27BE4AA2C0C}" type="sibTrans" cxnId="{78669508-0798-0643-B8A9-9858C8F93193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651B7184-914B-A34E-978E-3C6C81B01744}" type="pres">
      <dgm:prSet presAssocID="{3FFDD8C5-A427-3C41-8B5D-D61C9A634901}" presName="thickLine" presStyleLbl="alignNode1" presStyleIdx="1" presStyleCnt="5"/>
      <dgm:spPr/>
    </dgm:pt>
    <dgm:pt modelId="{B0C5E632-4BDF-3E42-B059-5B46C0A51DFA}" type="pres">
      <dgm:prSet presAssocID="{3FFDD8C5-A427-3C41-8B5D-D61C9A634901}" presName="horz1" presStyleCnt="0"/>
      <dgm:spPr/>
    </dgm:pt>
    <dgm:pt modelId="{F3AE213C-5C08-A949-A1B4-E42DFC761CEF}" type="pres">
      <dgm:prSet presAssocID="{3FFDD8C5-A427-3C41-8B5D-D61C9A634901}" presName="tx1" presStyleLbl="revTx" presStyleIdx="1" presStyleCnt="5"/>
      <dgm:spPr/>
    </dgm:pt>
    <dgm:pt modelId="{8C6D2650-1F5D-934E-8579-234BB874903E}" type="pres">
      <dgm:prSet presAssocID="{3FFDD8C5-A427-3C41-8B5D-D61C9A634901}" presName="vert1" presStyleCnt="0"/>
      <dgm:spPr/>
    </dgm:pt>
    <dgm:pt modelId="{44A9C702-2B20-E144-AE2A-0432743ED600}" type="pres">
      <dgm:prSet presAssocID="{FD53B9B1-F278-424A-AB2A-163878D977E9}" presName="thickLine" presStyleLbl="alignNode1" presStyleIdx="2" presStyleCnt="5"/>
      <dgm:spPr/>
    </dgm:pt>
    <dgm:pt modelId="{C674B607-EE4A-8245-A927-840874F42AEB}" type="pres">
      <dgm:prSet presAssocID="{FD53B9B1-F278-424A-AB2A-163878D977E9}" presName="horz1" presStyleCnt="0"/>
      <dgm:spPr/>
    </dgm:pt>
    <dgm:pt modelId="{94EC41D4-FF1D-374C-8E08-660895B0AC4C}" type="pres">
      <dgm:prSet presAssocID="{FD53B9B1-F278-424A-AB2A-163878D977E9}" presName="tx1" presStyleLbl="revTx" presStyleIdx="2" presStyleCnt="5"/>
      <dgm:spPr/>
    </dgm:pt>
    <dgm:pt modelId="{987AA2A8-EC54-394C-B7F2-EA0C3E895C56}" type="pres">
      <dgm:prSet presAssocID="{FD53B9B1-F278-424A-AB2A-163878D977E9}" presName="vert1" presStyleCnt="0"/>
      <dgm:spPr/>
    </dgm:pt>
    <dgm:pt modelId="{3B06FBB6-9227-154D-9B47-3F79C6A1BB29}" type="pres">
      <dgm:prSet presAssocID="{E93ABA44-6118-C94A-A285-61A8BC05FDE7}" presName="thickLine" presStyleLbl="alignNode1" presStyleIdx="3" presStyleCnt="5"/>
      <dgm:spPr/>
    </dgm:pt>
    <dgm:pt modelId="{9EF36946-9191-CB4F-A785-3DD6C0FBE497}" type="pres">
      <dgm:prSet presAssocID="{E93ABA44-6118-C94A-A285-61A8BC05FDE7}" presName="horz1" presStyleCnt="0"/>
      <dgm:spPr/>
    </dgm:pt>
    <dgm:pt modelId="{2B41E87D-F517-A745-A0E6-532BC048A3E3}" type="pres">
      <dgm:prSet presAssocID="{E93ABA44-6118-C94A-A285-61A8BC05FDE7}" presName="tx1" presStyleLbl="revTx" presStyleIdx="3" presStyleCnt="5"/>
      <dgm:spPr/>
    </dgm:pt>
    <dgm:pt modelId="{B0389543-A6D6-054B-8C00-F3E7FDE7411E}" type="pres">
      <dgm:prSet presAssocID="{E93ABA44-6118-C94A-A285-61A8BC05FDE7}" presName="vert1" presStyleCnt="0"/>
      <dgm:spPr/>
    </dgm:pt>
    <dgm:pt modelId="{FACFB436-E839-1943-9AE3-397E36E6D6AC}" type="pres">
      <dgm:prSet presAssocID="{CE66A539-9D55-924C-9530-4075809C1253}" presName="thickLine" presStyleLbl="alignNode1" presStyleIdx="4" presStyleCnt="5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4" presStyleCnt="5"/>
      <dgm:spPr/>
    </dgm:pt>
    <dgm:pt modelId="{3AE46F39-BE8A-EF42-BC4D-E0214EBB7276}" type="pres">
      <dgm:prSet presAssocID="{CE66A539-9D55-924C-9530-4075809C1253}" presName="vert1" presStyleCnt="0"/>
      <dgm:spPr/>
    </dgm:pt>
  </dgm:ptLst>
  <dgm:cxnLst>
    <dgm:cxn modelId="{78669508-0798-0643-B8A9-9858C8F93193}" srcId="{DB134617-9367-48B6-ADDD-A78CA16A2209}" destId="{CE66A539-9D55-924C-9530-4075809C1253}" srcOrd="4" destOrd="0" parTransId="{6FE22B8E-BE52-2F44-9E39-08613F1E8624}" sibTransId="{72BBF017-A2D4-4F43-9BAB-D27BE4AA2C0C}"/>
    <dgm:cxn modelId="{9E1A0D24-F5C4-7F49-AAAD-CFBBB3D1DDBF}" type="presOf" srcId="{3FFDD8C5-A427-3C41-8B5D-D61C9A634901}" destId="{F3AE213C-5C08-A949-A1B4-E42DFC761CEF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E8E433D-FD96-CD4F-8406-142E58F50E3B}" type="presOf" srcId="{E93ABA44-6118-C94A-A285-61A8BC05FDE7}" destId="{2B41E87D-F517-A745-A0E6-532BC048A3E3}" srcOrd="0" destOrd="0" presId="urn:microsoft.com/office/officeart/2008/layout/LinedList"/>
    <dgm:cxn modelId="{42A01543-8A21-6A41-ABCE-E54D33AAAE90}" srcId="{DB134617-9367-48B6-ADDD-A78CA16A2209}" destId="{3FFDD8C5-A427-3C41-8B5D-D61C9A634901}" srcOrd="1" destOrd="0" parTransId="{A8A3138E-726F-9640-9405-32B00A899CED}" sibTransId="{F47239A0-7F2B-1A49-A1FB-69D4D75E66B6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4E5F952-5E6B-2145-B093-54CBD66AE4C1}" srcId="{DB134617-9367-48B6-ADDD-A78CA16A2209}" destId="{E93ABA44-6118-C94A-A285-61A8BC05FDE7}" srcOrd="3" destOrd="0" parTransId="{B2653276-64E5-FC46-922F-64911B6E3B73}" sibTransId="{F01FD4E1-483D-744A-88A1-DCFB1D4D4020}"/>
    <dgm:cxn modelId="{CEECFDA1-E347-6847-BEEB-A2AA6D030DCA}" type="presOf" srcId="{FD53B9B1-F278-424A-AB2A-163878D977E9}" destId="{94EC41D4-FF1D-374C-8E08-660895B0AC4C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470EEAC7-C68D-044F-A06F-39CDC548BCF8}" srcId="{DB134617-9367-48B6-ADDD-A78CA16A2209}" destId="{FD53B9B1-F278-424A-AB2A-163878D977E9}" srcOrd="2" destOrd="0" parTransId="{8A59A6E0-18F3-5C48-A612-CA45D358661B}" sibTransId="{6A70D37A-E5E3-1745-8F0D-ADE9086AAA6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006D0FBC-331D-B74C-8566-095A70A4CE8D}" type="presParOf" srcId="{1EA231BF-297C-5C45-B6B5-D26A39A5603A}" destId="{651B7184-914B-A34E-978E-3C6C81B01744}" srcOrd="2" destOrd="0" presId="urn:microsoft.com/office/officeart/2008/layout/LinedList"/>
    <dgm:cxn modelId="{CBD07960-B5F8-C044-A688-12E1BC3A74AC}" type="presParOf" srcId="{1EA231BF-297C-5C45-B6B5-D26A39A5603A}" destId="{B0C5E632-4BDF-3E42-B059-5B46C0A51DFA}" srcOrd="3" destOrd="0" presId="urn:microsoft.com/office/officeart/2008/layout/LinedList"/>
    <dgm:cxn modelId="{4829A1C1-7767-4B4B-A04A-1B239BF64D4C}" type="presParOf" srcId="{B0C5E632-4BDF-3E42-B059-5B46C0A51DFA}" destId="{F3AE213C-5C08-A949-A1B4-E42DFC761CEF}" srcOrd="0" destOrd="0" presId="urn:microsoft.com/office/officeart/2008/layout/LinedList"/>
    <dgm:cxn modelId="{01B654EF-1EB9-2045-8DE1-AE023D002407}" type="presParOf" srcId="{B0C5E632-4BDF-3E42-B059-5B46C0A51DFA}" destId="{8C6D2650-1F5D-934E-8579-234BB874903E}" srcOrd="1" destOrd="0" presId="urn:microsoft.com/office/officeart/2008/layout/LinedList"/>
    <dgm:cxn modelId="{361D6F3A-6682-B24D-A2F5-2BCF1B30A3D4}" type="presParOf" srcId="{1EA231BF-297C-5C45-B6B5-D26A39A5603A}" destId="{44A9C702-2B20-E144-AE2A-0432743ED600}" srcOrd="4" destOrd="0" presId="urn:microsoft.com/office/officeart/2008/layout/LinedList"/>
    <dgm:cxn modelId="{45CC25CC-35D8-8345-9476-61B31F2D5A03}" type="presParOf" srcId="{1EA231BF-297C-5C45-B6B5-D26A39A5603A}" destId="{C674B607-EE4A-8245-A927-840874F42AEB}" srcOrd="5" destOrd="0" presId="urn:microsoft.com/office/officeart/2008/layout/LinedList"/>
    <dgm:cxn modelId="{13831DA1-6BAA-074A-B8D1-8B7A489629C3}" type="presParOf" srcId="{C674B607-EE4A-8245-A927-840874F42AEB}" destId="{94EC41D4-FF1D-374C-8E08-660895B0AC4C}" srcOrd="0" destOrd="0" presId="urn:microsoft.com/office/officeart/2008/layout/LinedList"/>
    <dgm:cxn modelId="{F871FF84-4031-744F-8582-68A27BAAE4D4}" type="presParOf" srcId="{C674B607-EE4A-8245-A927-840874F42AEB}" destId="{987AA2A8-EC54-394C-B7F2-EA0C3E895C56}" srcOrd="1" destOrd="0" presId="urn:microsoft.com/office/officeart/2008/layout/LinedList"/>
    <dgm:cxn modelId="{B601F26A-6473-9B4E-9A7C-D21B1F50FEFA}" type="presParOf" srcId="{1EA231BF-297C-5C45-B6B5-D26A39A5603A}" destId="{3B06FBB6-9227-154D-9B47-3F79C6A1BB29}" srcOrd="6" destOrd="0" presId="urn:microsoft.com/office/officeart/2008/layout/LinedList"/>
    <dgm:cxn modelId="{FAA34D60-25E7-2540-A492-05FD554E4F56}" type="presParOf" srcId="{1EA231BF-297C-5C45-B6B5-D26A39A5603A}" destId="{9EF36946-9191-CB4F-A785-3DD6C0FBE497}" srcOrd="7" destOrd="0" presId="urn:microsoft.com/office/officeart/2008/layout/LinedList"/>
    <dgm:cxn modelId="{DA2963E5-9A93-FA46-8189-F218CE4A900D}" type="presParOf" srcId="{9EF36946-9191-CB4F-A785-3DD6C0FBE497}" destId="{2B41E87D-F517-A745-A0E6-532BC048A3E3}" srcOrd="0" destOrd="0" presId="urn:microsoft.com/office/officeart/2008/layout/LinedList"/>
    <dgm:cxn modelId="{758DBDE9-77CE-D241-9A79-C280E38DDC0D}" type="presParOf" srcId="{9EF36946-9191-CB4F-A785-3DD6C0FBE497}" destId="{B0389543-A6D6-054B-8C00-F3E7FDE7411E}" srcOrd="1" destOrd="0" presId="urn:microsoft.com/office/officeart/2008/layout/LinedList"/>
    <dgm:cxn modelId="{372DE54A-E116-044E-8C7E-A1268C061ECE}" type="presParOf" srcId="{1EA231BF-297C-5C45-B6B5-D26A39A5603A}" destId="{FACFB436-E839-1943-9AE3-397E36E6D6AC}" srcOrd="8" destOrd="0" presId="urn:microsoft.com/office/officeart/2008/layout/LinedList"/>
    <dgm:cxn modelId="{5A92A312-8202-E54F-A3B7-6BD178E38133}" type="presParOf" srcId="{1EA231BF-297C-5C45-B6B5-D26A39A5603A}" destId="{EFBA3C93-ADDA-B240-995F-201E1BE0BA67}" srcOrd="9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66A539-9D55-924C-9530-4075809C1253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6FE22B8E-BE52-2F44-9E39-08613F1E8624}" type="parTrans" cxnId="{78669508-0798-0643-B8A9-9858C8F93193}">
      <dgm:prSet/>
      <dgm:spPr/>
      <dgm:t>
        <a:bodyPr/>
        <a:lstStyle/>
        <a:p>
          <a:endParaRPr lang="en-GB"/>
        </a:p>
      </dgm:t>
    </dgm:pt>
    <dgm:pt modelId="{72BBF017-A2D4-4F43-9BAB-D27BE4AA2C0C}" type="sibTrans" cxnId="{78669508-0798-0643-B8A9-9858C8F9319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FACFB436-E839-1943-9AE3-397E36E6D6AC}" type="pres">
      <dgm:prSet presAssocID="{CE66A539-9D55-924C-9530-4075809C1253}" presName="thickLine" presStyleLbl="alignNode1" presStyleIdx="0" presStyleCnt="1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0" presStyleCnt="1"/>
      <dgm:spPr/>
    </dgm:pt>
    <dgm:pt modelId="{3AE46F39-BE8A-EF42-BC4D-E0214EBB7276}" type="pres">
      <dgm:prSet presAssocID="{CE66A539-9D55-924C-9530-4075809C1253}" presName="vert1" presStyleCnt="0"/>
      <dgm:spPr/>
    </dgm:pt>
  </dgm:ptLst>
  <dgm:cxnLst>
    <dgm:cxn modelId="{78669508-0798-0643-B8A9-9858C8F93193}" srcId="{DB134617-9367-48B6-ADDD-A78CA16A2209}" destId="{CE66A539-9D55-924C-9530-4075809C1253}" srcOrd="0" destOrd="0" parTransId="{6FE22B8E-BE52-2F44-9E39-08613F1E8624}" sibTransId="{72BBF017-A2D4-4F43-9BAB-D27BE4AA2C0C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372DE54A-E116-044E-8C7E-A1268C061ECE}" type="presParOf" srcId="{1EA231BF-297C-5C45-B6B5-D26A39A5603A}" destId="{FACFB436-E839-1943-9AE3-397E36E6D6AC}" srcOrd="0" destOrd="0" presId="urn:microsoft.com/office/officeart/2008/layout/LinedList"/>
    <dgm:cxn modelId="{5A92A312-8202-E54F-A3B7-6BD178E38133}" type="presParOf" srcId="{1EA231BF-297C-5C45-B6B5-D26A39A5603A}" destId="{EFBA3C93-ADDA-B240-995F-201E1BE0BA67}" srcOrd="1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66A539-9D55-924C-9530-4075809C1253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encryption RPC</a:t>
          </a:r>
        </a:p>
      </dgm:t>
    </dgm:pt>
    <dgm:pt modelId="{6FE22B8E-BE52-2F44-9E39-08613F1E8624}" type="parTrans" cxnId="{78669508-0798-0643-B8A9-9858C8F93193}">
      <dgm:prSet/>
      <dgm:spPr/>
      <dgm:t>
        <a:bodyPr/>
        <a:lstStyle/>
        <a:p>
          <a:endParaRPr lang="en-GB"/>
        </a:p>
      </dgm:t>
    </dgm:pt>
    <dgm:pt modelId="{72BBF017-A2D4-4F43-9BAB-D27BE4AA2C0C}" type="sibTrans" cxnId="{78669508-0798-0643-B8A9-9858C8F93193}">
      <dgm:prSet/>
      <dgm:spPr/>
      <dgm:t>
        <a:bodyPr/>
        <a:lstStyle/>
        <a:p>
          <a:endParaRPr lang="en-GB"/>
        </a:p>
      </dgm:t>
    </dgm:pt>
    <dgm:pt modelId="{9083FE13-BC36-F54C-9D65-6AE6CED1E0B7}">
      <dgm:prSet/>
      <dgm:spPr/>
      <dgm:t>
        <a:bodyPr/>
        <a:lstStyle/>
        <a:p>
          <a:r>
            <a:rPr lang="en-GB" dirty="0"/>
            <a:t>a </a:t>
          </a:r>
          <a:r>
            <a:rPr lang="en-GB" dirty="0" err="1"/>
            <a:t>identitu</a:t>
          </a:r>
          <a:r>
            <a:rPr lang="en-GB" dirty="0"/>
            <a:t> </a:t>
          </a:r>
          <a:r>
            <a:rPr lang="en-GB" dirty="0" err="1"/>
            <a:t>agentů</a:t>
          </a:r>
          <a:endParaRPr lang="en-GB" dirty="0"/>
        </a:p>
      </dgm:t>
    </dgm:pt>
    <dgm:pt modelId="{A26355F2-4D99-0746-9EA5-C6705BDE0AD2}" type="parTrans" cxnId="{5D05FD0D-4ED2-FF48-A8B0-512CF186D29E}">
      <dgm:prSet/>
      <dgm:spPr/>
      <dgm:t>
        <a:bodyPr/>
        <a:lstStyle/>
        <a:p>
          <a:endParaRPr lang="en-GB"/>
        </a:p>
      </dgm:t>
    </dgm:pt>
    <dgm:pt modelId="{A5315A0D-A348-264B-9EF1-3430ECFB3E89}" type="sibTrans" cxnId="{5D05FD0D-4ED2-FF48-A8B0-512CF186D29E}">
      <dgm:prSet/>
      <dgm:spPr/>
      <dgm:t>
        <a:bodyPr/>
        <a:lstStyle/>
        <a:p>
          <a:endParaRPr lang="en-GB"/>
        </a:p>
      </dgm:t>
    </dgm:pt>
    <dgm:pt modelId="{15D09F59-1EB5-034C-B9A8-CFF7D7F85495}">
      <dgm:prSet/>
      <dgm:spPr/>
      <dgm:t>
        <a:bodyPr/>
        <a:lstStyle/>
        <a:p>
          <a:r>
            <a:rPr lang="en-GB" dirty="0" err="1"/>
            <a:t>Nutné</a:t>
          </a:r>
          <a:r>
            <a:rPr lang="en-GB" dirty="0"/>
            <a:t> pro </a:t>
          </a:r>
          <a:r>
            <a:rPr lang="en-GB" dirty="0" err="1"/>
            <a:t>obranu</a:t>
          </a:r>
          <a:r>
            <a:rPr lang="en-GB" dirty="0"/>
            <a:t> </a:t>
          </a:r>
          <a:r>
            <a:rPr lang="en-GB" dirty="0" err="1"/>
            <a:t>proti</a:t>
          </a:r>
          <a:r>
            <a:rPr lang="en-GB" dirty="0"/>
            <a:t> rogue </a:t>
          </a:r>
          <a:r>
            <a:rPr lang="en-GB" dirty="0" err="1"/>
            <a:t>serverům</a:t>
          </a:r>
          <a:r>
            <a:rPr lang="en-GB" dirty="0"/>
            <a:t> (</a:t>
          </a:r>
          <a:r>
            <a:rPr lang="en-GB" dirty="0" err="1"/>
            <a:t>problém</a:t>
          </a:r>
          <a:r>
            <a:rPr lang="en-GB" dirty="0"/>
            <a:t>)</a:t>
          </a:r>
        </a:p>
      </dgm:t>
    </dgm:pt>
    <dgm:pt modelId="{F0FDDC08-AEE4-4F49-A61B-7A8BFC1BFA66}" type="parTrans" cxnId="{73CB9117-2BC7-5840-8E2A-ED951AABE538}">
      <dgm:prSet/>
      <dgm:spPr/>
      <dgm:t>
        <a:bodyPr/>
        <a:lstStyle/>
        <a:p>
          <a:endParaRPr lang="en-GB"/>
        </a:p>
      </dgm:t>
    </dgm:pt>
    <dgm:pt modelId="{D53B4512-14AF-D341-889D-A4AFAD67F8A0}" type="sibTrans" cxnId="{73CB9117-2BC7-5840-8E2A-ED951AABE538}">
      <dgm:prSet/>
      <dgm:spPr/>
      <dgm:t>
        <a:bodyPr/>
        <a:lstStyle/>
        <a:p>
          <a:endParaRPr lang="en-GB"/>
        </a:p>
      </dgm:t>
    </dgm:pt>
    <dgm:pt modelId="{A1D79840-4D8F-974C-91B2-32272E7C55BD}">
      <dgm:prSet/>
      <dgm:spPr/>
      <dgm:t>
        <a:bodyPr/>
        <a:lstStyle/>
        <a:p>
          <a:r>
            <a:rPr lang="en-GB" dirty="0"/>
            <a:t>Na </a:t>
          </a:r>
          <a:r>
            <a:rPr lang="en-GB" dirty="0" err="1"/>
            <a:t>serverech</a:t>
          </a:r>
          <a:r>
            <a:rPr lang="en-GB" dirty="0"/>
            <a:t> </a:t>
          </a:r>
          <a:r>
            <a:rPr lang="en-GB" dirty="0" err="1"/>
            <a:t>možnost</a:t>
          </a:r>
          <a:r>
            <a:rPr lang="en-GB" dirty="0"/>
            <a:t> auto-encrypt CA</a:t>
          </a:r>
        </a:p>
      </dgm:t>
    </dgm:pt>
    <dgm:pt modelId="{1660B534-4EE4-0740-BDF2-B9ED7F7578EA}" type="parTrans" cxnId="{4457963E-5DD9-0B43-AC51-19F192202653}">
      <dgm:prSet/>
      <dgm:spPr/>
      <dgm:t>
        <a:bodyPr/>
        <a:lstStyle/>
        <a:p>
          <a:endParaRPr lang="en-GB"/>
        </a:p>
      </dgm:t>
    </dgm:pt>
    <dgm:pt modelId="{AE865CA3-4CF8-CB4F-891E-2416A3F37161}" type="sibTrans" cxnId="{4457963E-5DD9-0B43-AC51-19F19220265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FACFB436-E839-1943-9AE3-397E36E6D6AC}" type="pres">
      <dgm:prSet presAssocID="{CE66A539-9D55-924C-9530-4075809C1253}" presName="thickLine" presStyleLbl="alignNode1" presStyleIdx="0" presStyleCnt="4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0" presStyleCnt="4"/>
      <dgm:spPr/>
    </dgm:pt>
    <dgm:pt modelId="{3AE46F39-BE8A-EF42-BC4D-E0214EBB7276}" type="pres">
      <dgm:prSet presAssocID="{CE66A539-9D55-924C-9530-4075809C1253}" presName="vert1" presStyleCnt="0"/>
      <dgm:spPr/>
    </dgm:pt>
    <dgm:pt modelId="{364CD815-7DFC-C645-A35C-A40E20EBBED2}" type="pres">
      <dgm:prSet presAssocID="{9083FE13-BC36-F54C-9D65-6AE6CED1E0B7}" presName="thickLine" presStyleLbl="alignNode1" presStyleIdx="1" presStyleCnt="4"/>
      <dgm:spPr/>
    </dgm:pt>
    <dgm:pt modelId="{EAE1497B-20F6-B34F-BE71-5810F22E28F6}" type="pres">
      <dgm:prSet presAssocID="{9083FE13-BC36-F54C-9D65-6AE6CED1E0B7}" presName="horz1" presStyleCnt="0"/>
      <dgm:spPr/>
    </dgm:pt>
    <dgm:pt modelId="{CBE208B7-F206-B643-B68F-7771A5971291}" type="pres">
      <dgm:prSet presAssocID="{9083FE13-BC36-F54C-9D65-6AE6CED1E0B7}" presName="tx1" presStyleLbl="revTx" presStyleIdx="1" presStyleCnt="4"/>
      <dgm:spPr/>
    </dgm:pt>
    <dgm:pt modelId="{0689C579-04EF-9B42-B604-EAE80CAA4C38}" type="pres">
      <dgm:prSet presAssocID="{9083FE13-BC36-F54C-9D65-6AE6CED1E0B7}" presName="vert1" presStyleCnt="0"/>
      <dgm:spPr/>
    </dgm:pt>
    <dgm:pt modelId="{DF952A9F-699D-6549-8C1F-A278D90D993A}" type="pres">
      <dgm:prSet presAssocID="{15D09F59-1EB5-034C-B9A8-CFF7D7F85495}" presName="thickLine" presStyleLbl="alignNode1" presStyleIdx="2" presStyleCnt="4"/>
      <dgm:spPr/>
    </dgm:pt>
    <dgm:pt modelId="{DF30B8D1-31CF-9040-8721-61AA44A50500}" type="pres">
      <dgm:prSet presAssocID="{15D09F59-1EB5-034C-B9A8-CFF7D7F85495}" presName="horz1" presStyleCnt="0"/>
      <dgm:spPr/>
    </dgm:pt>
    <dgm:pt modelId="{C33FC42F-18AA-3543-B91E-41CE6E3BF4D9}" type="pres">
      <dgm:prSet presAssocID="{15D09F59-1EB5-034C-B9A8-CFF7D7F85495}" presName="tx1" presStyleLbl="revTx" presStyleIdx="2" presStyleCnt="4"/>
      <dgm:spPr/>
    </dgm:pt>
    <dgm:pt modelId="{9ABE947E-0140-8746-82BF-B01256034672}" type="pres">
      <dgm:prSet presAssocID="{15D09F59-1EB5-034C-B9A8-CFF7D7F85495}" presName="vert1" presStyleCnt="0"/>
      <dgm:spPr/>
    </dgm:pt>
    <dgm:pt modelId="{7EFB8B88-3D2E-0B48-970E-7F5C888245A9}" type="pres">
      <dgm:prSet presAssocID="{A1D79840-4D8F-974C-91B2-32272E7C55BD}" presName="thickLine" presStyleLbl="alignNode1" presStyleIdx="3" presStyleCnt="4"/>
      <dgm:spPr/>
    </dgm:pt>
    <dgm:pt modelId="{2DF18C21-0038-B84E-8966-C2B2EDCC0443}" type="pres">
      <dgm:prSet presAssocID="{A1D79840-4D8F-974C-91B2-32272E7C55BD}" presName="horz1" presStyleCnt="0"/>
      <dgm:spPr/>
    </dgm:pt>
    <dgm:pt modelId="{24EB9542-6098-E84C-B2A8-A7C0D1F67D43}" type="pres">
      <dgm:prSet presAssocID="{A1D79840-4D8F-974C-91B2-32272E7C55BD}" presName="tx1" presStyleLbl="revTx" presStyleIdx="3" presStyleCnt="4"/>
      <dgm:spPr/>
    </dgm:pt>
    <dgm:pt modelId="{0152EA77-9B87-B34E-A671-A5879EABED54}" type="pres">
      <dgm:prSet presAssocID="{A1D79840-4D8F-974C-91B2-32272E7C55BD}" presName="vert1" presStyleCnt="0"/>
      <dgm:spPr/>
    </dgm:pt>
  </dgm:ptLst>
  <dgm:cxnLst>
    <dgm:cxn modelId="{2D33BD07-F825-4A4A-A243-5067C0CB74DF}" type="presOf" srcId="{15D09F59-1EB5-034C-B9A8-CFF7D7F85495}" destId="{C33FC42F-18AA-3543-B91E-41CE6E3BF4D9}" srcOrd="0" destOrd="0" presId="urn:microsoft.com/office/officeart/2008/layout/LinedList"/>
    <dgm:cxn modelId="{78669508-0798-0643-B8A9-9858C8F93193}" srcId="{DB134617-9367-48B6-ADDD-A78CA16A2209}" destId="{CE66A539-9D55-924C-9530-4075809C1253}" srcOrd="0" destOrd="0" parTransId="{6FE22B8E-BE52-2F44-9E39-08613F1E8624}" sibTransId="{72BBF017-A2D4-4F43-9BAB-D27BE4AA2C0C}"/>
    <dgm:cxn modelId="{5D05FD0D-4ED2-FF48-A8B0-512CF186D29E}" srcId="{DB134617-9367-48B6-ADDD-A78CA16A2209}" destId="{9083FE13-BC36-F54C-9D65-6AE6CED1E0B7}" srcOrd="1" destOrd="0" parTransId="{A26355F2-4D99-0746-9EA5-C6705BDE0AD2}" sibTransId="{A5315A0D-A348-264B-9EF1-3430ECFB3E89}"/>
    <dgm:cxn modelId="{73CB9117-2BC7-5840-8E2A-ED951AABE538}" srcId="{DB134617-9367-48B6-ADDD-A78CA16A2209}" destId="{15D09F59-1EB5-034C-B9A8-CFF7D7F85495}" srcOrd="2" destOrd="0" parTransId="{F0FDDC08-AEE4-4F49-A61B-7A8BFC1BFA66}" sibTransId="{D53B4512-14AF-D341-889D-A4AFAD67F8A0}"/>
    <dgm:cxn modelId="{4457963E-5DD9-0B43-AC51-19F192202653}" srcId="{DB134617-9367-48B6-ADDD-A78CA16A2209}" destId="{A1D79840-4D8F-974C-91B2-32272E7C55BD}" srcOrd="3" destOrd="0" parTransId="{1660B534-4EE4-0740-BDF2-B9ED7F7578EA}" sibTransId="{AE865CA3-4CF8-CB4F-891E-2416A3F37161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5C2BBA61-258C-4747-B351-2BE1195285D2}" type="presOf" srcId="{A1D79840-4D8F-974C-91B2-32272E7C55BD}" destId="{24EB9542-6098-E84C-B2A8-A7C0D1F67D43}" srcOrd="0" destOrd="0" presId="urn:microsoft.com/office/officeart/2008/layout/LinedList"/>
    <dgm:cxn modelId="{FAC744A7-7750-FF4C-B10E-CB44839698BB}" type="presOf" srcId="{9083FE13-BC36-F54C-9D65-6AE6CED1E0B7}" destId="{CBE208B7-F206-B643-B68F-7771A5971291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372DE54A-E116-044E-8C7E-A1268C061ECE}" type="presParOf" srcId="{1EA231BF-297C-5C45-B6B5-D26A39A5603A}" destId="{FACFB436-E839-1943-9AE3-397E36E6D6AC}" srcOrd="0" destOrd="0" presId="urn:microsoft.com/office/officeart/2008/layout/LinedList"/>
    <dgm:cxn modelId="{5A92A312-8202-E54F-A3B7-6BD178E38133}" type="presParOf" srcId="{1EA231BF-297C-5C45-B6B5-D26A39A5603A}" destId="{EFBA3C93-ADDA-B240-995F-201E1BE0BA67}" srcOrd="1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  <dgm:cxn modelId="{2ECCA10E-982B-7546-AA13-0393B6DE3798}" type="presParOf" srcId="{1EA231BF-297C-5C45-B6B5-D26A39A5603A}" destId="{364CD815-7DFC-C645-A35C-A40E20EBBED2}" srcOrd="2" destOrd="0" presId="urn:microsoft.com/office/officeart/2008/layout/LinedList"/>
    <dgm:cxn modelId="{25CC5EAD-7E72-A041-9FC6-52518E6234E7}" type="presParOf" srcId="{1EA231BF-297C-5C45-B6B5-D26A39A5603A}" destId="{EAE1497B-20F6-B34F-BE71-5810F22E28F6}" srcOrd="3" destOrd="0" presId="urn:microsoft.com/office/officeart/2008/layout/LinedList"/>
    <dgm:cxn modelId="{39453DF4-8461-A84A-B4A7-8D9EBA8FB9E2}" type="presParOf" srcId="{EAE1497B-20F6-B34F-BE71-5810F22E28F6}" destId="{CBE208B7-F206-B643-B68F-7771A5971291}" srcOrd="0" destOrd="0" presId="urn:microsoft.com/office/officeart/2008/layout/LinedList"/>
    <dgm:cxn modelId="{B5CBB662-C7EB-054B-858D-11DCCD819780}" type="presParOf" srcId="{EAE1497B-20F6-B34F-BE71-5810F22E28F6}" destId="{0689C579-04EF-9B42-B604-EAE80CAA4C38}" srcOrd="1" destOrd="0" presId="urn:microsoft.com/office/officeart/2008/layout/LinedList"/>
    <dgm:cxn modelId="{6A97FCB7-FE79-1C44-A4E6-DC42B8941879}" type="presParOf" srcId="{1EA231BF-297C-5C45-B6B5-D26A39A5603A}" destId="{DF952A9F-699D-6549-8C1F-A278D90D993A}" srcOrd="4" destOrd="0" presId="urn:microsoft.com/office/officeart/2008/layout/LinedList"/>
    <dgm:cxn modelId="{1F01B56C-E155-FE4B-AE75-5B0989C47526}" type="presParOf" srcId="{1EA231BF-297C-5C45-B6B5-D26A39A5603A}" destId="{DF30B8D1-31CF-9040-8721-61AA44A50500}" srcOrd="5" destOrd="0" presId="urn:microsoft.com/office/officeart/2008/layout/LinedList"/>
    <dgm:cxn modelId="{6E1022D4-1828-3047-A84E-6BCC7C15476C}" type="presParOf" srcId="{DF30B8D1-31CF-9040-8721-61AA44A50500}" destId="{C33FC42F-18AA-3543-B91E-41CE6E3BF4D9}" srcOrd="0" destOrd="0" presId="urn:microsoft.com/office/officeart/2008/layout/LinedList"/>
    <dgm:cxn modelId="{311092D3-FE14-F640-986F-7C66CB56347D}" type="presParOf" srcId="{DF30B8D1-31CF-9040-8721-61AA44A50500}" destId="{9ABE947E-0140-8746-82BF-B01256034672}" srcOrd="1" destOrd="0" presId="urn:microsoft.com/office/officeart/2008/layout/LinedList"/>
    <dgm:cxn modelId="{C4BC1BE9-679D-684E-B797-CC79EADB2C19}" type="presParOf" srcId="{1EA231BF-297C-5C45-B6B5-D26A39A5603A}" destId="{7EFB8B88-3D2E-0B48-970E-7F5C888245A9}" srcOrd="6" destOrd="0" presId="urn:microsoft.com/office/officeart/2008/layout/LinedList"/>
    <dgm:cxn modelId="{A706404F-9F32-684F-AD3E-2257189337A2}" type="presParOf" srcId="{1EA231BF-297C-5C45-B6B5-D26A39A5603A}" destId="{2DF18C21-0038-B84E-8966-C2B2EDCC0443}" srcOrd="7" destOrd="0" presId="urn:microsoft.com/office/officeart/2008/layout/LinedList"/>
    <dgm:cxn modelId="{C1DA9078-4032-F347-B521-7EBCB890E0A7}" type="presParOf" srcId="{2DF18C21-0038-B84E-8966-C2B2EDCC0443}" destId="{24EB9542-6098-E84C-B2A8-A7C0D1F67D43}" srcOrd="0" destOrd="0" presId="urn:microsoft.com/office/officeart/2008/layout/LinedList"/>
    <dgm:cxn modelId="{B5EB67F2-354E-EF44-966A-8B1BE3A849B1}" type="presParOf" srcId="{2DF18C21-0038-B84E-8966-C2B2EDCC0443}" destId="{0152EA77-9B87-B34E-A671-A5879EABED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08D9BE-0102-6E45-8105-D8E1A54F7ED9}">
      <dgm:prSet/>
      <dgm:spPr/>
      <dgm:t>
        <a:bodyPr/>
        <a:lstStyle/>
        <a:p>
          <a:r>
            <a:rPr lang="en-GB"/>
            <a:t>LAB</a:t>
          </a:r>
        </a:p>
      </dgm:t>
    </dgm:pt>
    <dgm:pt modelId="{C5D2082D-6EF3-1742-846A-148172639C39}" type="parTrans" cxnId="{8981D1CE-0CD1-C049-AFF6-F99092D0DBD1}">
      <dgm:prSet/>
      <dgm:spPr/>
    </dgm:pt>
    <dgm:pt modelId="{C58735D1-79DC-A54E-8533-63F64F5B52D8}" type="sibTrans" cxnId="{8981D1CE-0CD1-C049-AFF6-F99092D0DBD1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60C208E1-750F-D949-BBF4-4E0CB5CD161D}" type="pres">
      <dgm:prSet presAssocID="{1D08D9BE-0102-6E45-8105-D8E1A54F7ED9}" presName="thickLine" presStyleLbl="alignNode1" presStyleIdx="0" presStyleCnt="1"/>
      <dgm:spPr/>
    </dgm:pt>
    <dgm:pt modelId="{D3F4C12F-8DC5-294B-BF00-461CE2B5CA04}" type="pres">
      <dgm:prSet presAssocID="{1D08D9BE-0102-6E45-8105-D8E1A54F7ED9}" presName="horz1" presStyleCnt="0"/>
      <dgm:spPr/>
    </dgm:pt>
    <dgm:pt modelId="{ADB93188-4C76-5A4F-992C-EBA625E21847}" type="pres">
      <dgm:prSet presAssocID="{1D08D9BE-0102-6E45-8105-D8E1A54F7ED9}" presName="tx1" presStyleLbl="revTx" presStyleIdx="0" presStyleCnt="1"/>
      <dgm:spPr/>
    </dgm:pt>
    <dgm:pt modelId="{80414CF2-7226-114E-A5B9-FA513289F4E3}" type="pres">
      <dgm:prSet presAssocID="{1D08D9BE-0102-6E45-8105-D8E1A54F7ED9}" presName="vert1" presStyleCnt="0"/>
      <dgm:spPr/>
    </dgm:pt>
  </dgm:ptLst>
  <dgm:cxnLst>
    <dgm:cxn modelId="{C8E69D3F-C179-8A45-8BD8-73031611B12E}" type="presOf" srcId="{1D08D9BE-0102-6E45-8105-D8E1A54F7ED9}" destId="{ADB93188-4C76-5A4F-992C-EBA625E21847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981D1CE-0CD1-C049-AFF6-F99092D0DBD1}" srcId="{DB134617-9367-48B6-ADDD-A78CA16A2209}" destId="{1D08D9BE-0102-6E45-8105-D8E1A54F7ED9}" srcOrd="0" destOrd="0" parTransId="{C5D2082D-6EF3-1742-846A-148172639C39}" sibTransId="{C58735D1-79DC-A54E-8533-63F64F5B52D8}"/>
    <dgm:cxn modelId="{BD8CB8FB-DAE7-4447-BBA8-BC16AE4D5B24}" type="presParOf" srcId="{1EA231BF-297C-5C45-B6B5-D26A39A5603A}" destId="{60C208E1-750F-D949-BBF4-4E0CB5CD161D}" srcOrd="0" destOrd="0" presId="urn:microsoft.com/office/officeart/2008/layout/LinedList"/>
    <dgm:cxn modelId="{1D2802C3-CDC1-7147-BECF-62891D4898D7}" type="presParOf" srcId="{1EA231BF-297C-5C45-B6B5-D26A39A5603A}" destId="{D3F4C12F-8DC5-294B-BF00-461CE2B5CA04}" srcOrd="1" destOrd="0" presId="urn:microsoft.com/office/officeart/2008/layout/LinedList"/>
    <dgm:cxn modelId="{B4F7732D-8CEE-C94D-ACA3-2A21BD4C24C4}" type="presParOf" srcId="{D3F4C12F-8DC5-294B-BF00-461CE2B5CA04}" destId="{ADB93188-4C76-5A4F-992C-EBA625E21847}" srcOrd="0" destOrd="0" presId="urn:microsoft.com/office/officeart/2008/layout/LinedList"/>
    <dgm:cxn modelId="{4B6489AD-96FA-B741-98A3-BED3337AE066}" type="presParOf" srcId="{D3F4C12F-8DC5-294B-BF00-461CE2B5CA04}" destId="{80414CF2-7226-114E-A5B9-FA513289F4E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9EEF3B-D3ED-E946-BDAC-E9128C335458}">
      <dgm:prSet/>
      <dgm:spPr/>
      <dgm:t>
        <a:bodyPr/>
        <a:lstStyle/>
        <a:p>
          <a:r>
            <a:rPr lang="en-GB" dirty="0"/>
            <a:t>RBAC </a:t>
          </a:r>
          <a:r>
            <a:rPr lang="en-GB" dirty="0" err="1"/>
            <a:t>řízení</a:t>
          </a:r>
          <a:r>
            <a:rPr lang="en-GB" dirty="0"/>
            <a:t> </a:t>
          </a:r>
          <a:r>
            <a:rPr lang="en-GB" dirty="0" err="1"/>
            <a:t>práv</a:t>
          </a:r>
          <a:endParaRPr lang="en-GB" dirty="0"/>
        </a:p>
      </dgm:t>
    </dgm:pt>
    <dgm:pt modelId="{9343AAE3-0E48-0E4B-8458-DDFC70F616D1}" type="parTrans" cxnId="{792E5DE1-FD70-9D4D-91BE-F3E030A97C00}">
      <dgm:prSet/>
      <dgm:spPr/>
      <dgm:t>
        <a:bodyPr/>
        <a:lstStyle/>
        <a:p>
          <a:endParaRPr lang="en-GB"/>
        </a:p>
      </dgm:t>
    </dgm:pt>
    <dgm:pt modelId="{18931702-BE62-C149-84BE-72026E7DB9DC}" type="sibTrans" cxnId="{792E5DE1-FD70-9D4D-91BE-F3E030A97C00}">
      <dgm:prSet/>
      <dgm:spPr/>
      <dgm:t>
        <a:bodyPr/>
        <a:lstStyle/>
        <a:p>
          <a:endParaRPr lang="en-GB"/>
        </a:p>
      </dgm:t>
    </dgm:pt>
    <dgm:pt modelId="{824517DA-3124-574F-8628-64BB061B25D3}">
      <dgm:prSet/>
      <dgm:spPr/>
      <dgm:t>
        <a:bodyPr/>
        <a:lstStyle/>
        <a:p>
          <a:r>
            <a:rPr lang="en-GB" dirty="0"/>
            <a:t>bez ACL </a:t>
          </a:r>
          <a:r>
            <a:rPr lang="en-GB" dirty="0" err="1"/>
            <a:t>mohou</a:t>
          </a:r>
          <a:r>
            <a:rPr lang="en-GB" dirty="0"/>
            <a:t> </a:t>
          </a:r>
          <a:r>
            <a:rPr lang="en-GB" dirty="0" err="1"/>
            <a:t>všichni</a:t>
          </a:r>
          <a:r>
            <a:rPr lang="en-GB" dirty="0"/>
            <a:t> </a:t>
          </a:r>
          <a:r>
            <a:rPr lang="en-GB" dirty="0" err="1"/>
            <a:t>všechno</a:t>
          </a:r>
          <a:endParaRPr lang="en-GB" dirty="0"/>
        </a:p>
      </dgm:t>
    </dgm:pt>
    <dgm:pt modelId="{2DD37458-B3EB-7E46-89B2-A53FD30D8C19}" type="parTrans" cxnId="{64B47B64-6566-EA4B-9E35-47535E062538}">
      <dgm:prSet/>
      <dgm:spPr/>
      <dgm:t>
        <a:bodyPr/>
        <a:lstStyle/>
        <a:p>
          <a:endParaRPr lang="en-GB"/>
        </a:p>
      </dgm:t>
    </dgm:pt>
    <dgm:pt modelId="{37317876-DF48-E848-A38E-D18FAFAD745D}" type="sibTrans" cxnId="{64B47B64-6566-EA4B-9E35-47535E062538}">
      <dgm:prSet/>
      <dgm:spPr/>
      <dgm:t>
        <a:bodyPr/>
        <a:lstStyle/>
        <a:p>
          <a:endParaRPr lang="en-GB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Rule -&gt; Policy -&gt; Token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676DD6AD-5CEB-BA43-81B3-7805EC127494}">
      <dgm:prSet/>
      <dgm:spPr/>
      <dgm:t>
        <a:bodyPr/>
        <a:lstStyle/>
        <a:p>
          <a:r>
            <a:rPr lang="en-GB" dirty="0" err="1"/>
            <a:t>registrace</a:t>
          </a:r>
          <a:r>
            <a:rPr lang="en-GB" dirty="0"/>
            <a:t> do </a:t>
          </a:r>
          <a:r>
            <a:rPr lang="en-GB" dirty="0" err="1"/>
            <a:t>servic</a:t>
          </a:r>
          <a:endParaRPr lang="en-GB" dirty="0"/>
        </a:p>
      </dgm:t>
    </dgm:pt>
    <dgm:pt modelId="{8B65CD6D-2826-8948-8A9C-2F0A78565E2F}" type="parTrans" cxnId="{E4DF89EC-B537-B143-840E-4A3E49B5CE6E}">
      <dgm:prSet/>
      <dgm:spPr/>
      <dgm:t>
        <a:bodyPr/>
        <a:lstStyle/>
        <a:p>
          <a:endParaRPr lang="en-GB"/>
        </a:p>
      </dgm:t>
    </dgm:pt>
    <dgm:pt modelId="{AECCEC49-6D9F-484C-A7DA-0386C414D2D9}" type="sibTrans" cxnId="{E4DF89EC-B537-B143-840E-4A3E49B5CE6E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0DDF0FA7-9BA6-0A48-80A6-CFEE21840D76}" type="pres">
      <dgm:prSet presAssocID="{059EEF3B-D3ED-E946-BDAC-E9128C335458}" presName="thickLine" presStyleLbl="alignNode1" presStyleIdx="0" presStyleCnt="4"/>
      <dgm:spPr/>
    </dgm:pt>
    <dgm:pt modelId="{F79BF711-26B5-2C41-AFB5-27020C88AADA}" type="pres">
      <dgm:prSet presAssocID="{059EEF3B-D3ED-E946-BDAC-E9128C335458}" presName="horz1" presStyleCnt="0"/>
      <dgm:spPr/>
    </dgm:pt>
    <dgm:pt modelId="{5196887F-A90D-5F4A-8C0F-8489C9D85D78}" type="pres">
      <dgm:prSet presAssocID="{059EEF3B-D3ED-E946-BDAC-E9128C335458}" presName="tx1" presStyleLbl="revTx" presStyleIdx="0" presStyleCnt="4"/>
      <dgm:spPr/>
    </dgm:pt>
    <dgm:pt modelId="{DD3943E6-629C-CA4B-B4B8-08FFF07CA0A1}" type="pres">
      <dgm:prSet presAssocID="{059EEF3B-D3ED-E946-BDAC-E9128C335458}" presName="vert1" presStyleCnt="0"/>
      <dgm:spPr/>
    </dgm:pt>
    <dgm:pt modelId="{9D9E4935-0691-7A40-AA15-4648D9F5F530}" type="pres">
      <dgm:prSet presAssocID="{824517DA-3124-574F-8628-64BB061B25D3}" presName="thickLine" presStyleLbl="alignNode1" presStyleIdx="1" presStyleCnt="4"/>
      <dgm:spPr/>
    </dgm:pt>
    <dgm:pt modelId="{C6DFE935-682B-2C40-B236-145C1847C0BC}" type="pres">
      <dgm:prSet presAssocID="{824517DA-3124-574F-8628-64BB061B25D3}" presName="horz1" presStyleCnt="0"/>
      <dgm:spPr/>
    </dgm:pt>
    <dgm:pt modelId="{C5278968-89CE-5842-B1E9-15CBF7BBDA9B}" type="pres">
      <dgm:prSet presAssocID="{824517DA-3124-574F-8628-64BB061B25D3}" presName="tx1" presStyleLbl="revTx" presStyleIdx="1" presStyleCnt="4"/>
      <dgm:spPr/>
    </dgm:pt>
    <dgm:pt modelId="{4FD9E4D1-80EC-8849-B640-83F4CA58EABD}" type="pres">
      <dgm:prSet presAssocID="{824517DA-3124-574F-8628-64BB061B25D3}" presName="vert1" presStyleCnt="0"/>
      <dgm:spPr/>
    </dgm:pt>
    <dgm:pt modelId="{C3C527B9-F7CF-A341-B06C-861D071B575D}" type="pres">
      <dgm:prSet presAssocID="{676DD6AD-5CEB-BA43-81B3-7805EC127494}" presName="thickLine" presStyleLbl="alignNode1" presStyleIdx="2" presStyleCnt="4"/>
      <dgm:spPr/>
    </dgm:pt>
    <dgm:pt modelId="{A72E7A8F-3E19-174A-AA72-8EC287C486CA}" type="pres">
      <dgm:prSet presAssocID="{676DD6AD-5CEB-BA43-81B3-7805EC127494}" presName="horz1" presStyleCnt="0"/>
      <dgm:spPr/>
    </dgm:pt>
    <dgm:pt modelId="{BB225A66-CA36-454A-A100-BB40E629AA7B}" type="pres">
      <dgm:prSet presAssocID="{676DD6AD-5CEB-BA43-81B3-7805EC127494}" presName="tx1" presStyleLbl="revTx" presStyleIdx="2" presStyleCnt="4"/>
      <dgm:spPr/>
    </dgm:pt>
    <dgm:pt modelId="{3E8A2D80-E703-1D48-A6D4-0F0C36936BA1}" type="pres">
      <dgm:prSet presAssocID="{676DD6AD-5CEB-BA43-81B3-7805EC127494}" presName="vert1" presStyleCnt="0"/>
      <dgm:spPr/>
    </dgm:pt>
    <dgm:pt modelId="{A6443AAC-C884-8D41-9A3A-8F685721A9F9}" type="pres">
      <dgm:prSet presAssocID="{347148E3-AB09-AC40-9DC9-0F49A97C2656}" presName="thickLine" presStyleLbl="alignNode1" presStyleIdx="3" presStyleCnt="4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3" presStyleCnt="4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EC0E9543-147A-3044-BEEC-BBDEDD28F4A1}" type="presOf" srcId="{676DD6AD-5CEB-BA43-81B3-7805EC127494}" destId="{BB225A66-CA36-454A-A100-BB40E629AA7B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3" destOrd="0" parTransId="{7058126F-04AB-FD4C-9D90-9E8C3C1AB98C}" sibTransId="{89482517-2C14-B146-902A-BF019A84FBDA}"/>
    <dgm:cxn modelId="{64B47B64-6566-EA4B-9E35-47535E062538}" srcId="{DB134617-9367-48B6-ADDD-A78CA16A2209}" destId="{824517DA-3124-574F-8628-64BB061B25D3}" srcOrd="1" destOrd="0" parTransId="{2DD37458-B3EB-7E46-89B2-A53FD30D8C19}" sibTransId="{37317876-DF48-E848-A38E-D18FAFAD745D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C5EA2C9-7574-9946-AF90-FC3B71025F03}" type="presOf" srcId="{059EEF3B-D3ED-E946-BDAC-E9128C335458}" destId="{5196887F-A90D-5F4A-8C0F-8489C9D85D78}" srcOrd="0" destOrd="0" presId="urn:microsoft.com/office/officeart/2008/layout/LinedList"/>
    <dgm:cxn modelId="{A6AF38D5-17CA-E84C-B38F-C0A4C211D906}" type="presOf" srcId="{824517DA-3124-574F-8628-64BB061B25D3}" destId="{C5278968-89CE-5842-B1E9-15CBF7BBDA9B}" srcOrd="0" destOrd="0" presId="urn:microsoft.com/office/officeart/2008/layout/LinedList"/>
    <dgm:cxn modelId="{792E5DE1-FD70-9D4D-91BE-F3E030A97C00}" srcId="{DB134617-9367-48B6-ADDD-A78CA16A2209}" destId="{059EEF3B-D3ED-E946-BDAC-E9128C335458}" srcOrd="0" destOrd="0" parTransId="{9343AAE3-0E48-0E4B-8458-DDFC70F616D1}" sibTransId="{18931702-BE62-C149-84BE-72026E7DB9DC}"/>
    <dgm:cxn modelId="{E4DF89EC-B537-B143-840E-4A3E49B5CE6E}" srcId="{DB134617-9367-48B6-ADDD-A78CA16A2209}" destId="{676DD6AD-5CEB-BA43-81B3-7805EC127494}" srcOrd="2" destOrd="0" parTransId="{8B65CD6D-2826-8948-8A9C-2F0A78565E2F}" sibTransId="{AECCEC49-6D9F-484C-A7DA-0386C414D2D9}"/>
    <dgm:cxn modelId="{8E62FC0A-68A4-E047-A38B-EF4BA420EE15}" type="presParOf" srcId="{1EA231BF-297C-5C45-B6B5-D26A39A5603A}" destId="{0DDF0FA7-9BA6-0A48-80A6-CFEE21840D76}" srcOrd="0" destOrd="0" presId="urn:microsoft.com/office/officeart/2008/layout/LinedList"/>
    <dgm:cxn modelId="{F9DC8669-CF35-3347-A380-91C02EC031DC}" type="presParOf" srcId="{1EA231BF-297C-5C45-B6B5-D26A39A5603A}" destId="{F79BF711-26B5-2C41-AFB5-27020C88AADA}" srcOrd="1" destOrd="0" presId="urn:microsoft.com/office/officeart/2008/layout/LinedList"/>
    <dgm:cxn modelId="{41554778-FA2B-0A41-ADB4-FEDFC741C750}" type="presParOf" srcId="{F79BF711-26B5-2C41-AFB5-27020C88AADA}" destId="{5196887F-A90D-5F4A-8C0F-8489C9D85D78}" srcOrd="0" destOrd="0" presId="urn:microsoft.com/office/officeart/2008/layout/LinedList"/>
    <dgm:cxn modelId="{FD025C20-FBDB-AD4B-B74A-D3A9EA0C6D36}" type="presParOf" srcId="{F79BF711-26B5-2C41-AFB5-27020C88AADA}" destId="{DD3943E6-629C-CA4B-B4B8-08FFF07CA0A1}" srcOrd="1" destOrd="0" presId="urn:microsoft.com/office/officeart/2008/layout/LinedList"/>
    <dgm:cxn modelId="{5D910E9A-F792-8444-9788-50380FCF0B3D}" type="presParOf" srcId="{1EA231BF-297C-5C45-B6B5-D26A39A5603A}" destId="{9D9E4935-0691-7A40-AA15-4648D9F5F530}" srcOrd="2" destOrd="0" presId="urn:microsoft.com/office/officeart/2008/layout/LinedList"/>
    <dgm:cxn modelId="{295427C1-B209-DA4E-A4C7-98FA0A453B51}" type="presParOf" srcId="{1EA231BF-297C-5C45-B6B5-D26A39A5603A}" destId="{C6DFE935-682B-2C40-B236-145C1847C0BC}" srcOrd="3" destOrd="0" presId="urn:microsoft.com/office/officeart/2008/layout/LinedList"/>
    <dgm:cxn modelId="{3F51F84A-5D34-F34C-BD71-59CDF89A1BF1}" type="presParOf" srcId="{C6DFE935-682B-2C40-B236-145C1847C0BC}" destId="{C5278968-89CE-5842-B1E9-15CBF7BBDA9B}" srcOrd="0" destOrd="0" presId="urn:microsoft.com/office/officeart/2008/layout/LinedList"/>
    <dgm:cxn modelId="{09474734-DC49-A84A-93FE-AB3D3E5CB944}" type="presParOf" srcId="{C6DFE935-682B-2C40-B236-145C1847C0BC}" destId="{4FD9E4D1-80EC-8849-B640-83F4CA58EABD}" srcOrd="1" destOrd="0" presId="urn:microsoft.com/office/officeart/2008/layout/LinedList"/>
    <dgm:cxn modelId="{9628B7A8-5A11-9B4C-8173-81976BE307C5}" type="presParOf" srcId="{1EA231BF-297C-5C45-B6B5-D26A39A5603A}" destId="{C3C527B9-F7CF-A341-B06C-861D071B575D}" srcOrd="4" destOrd="0" presId="urn:microsoft.com/office/officeart/2008/layout/LinedList"/>
    <dgm:cxn modelId="{796B8574-6576-1340-B6E7-6EB2C9B311B0}" type="presParOf" srcId="{1EA231BF-297C-5C45-B6B5-D26A39A5603A}" destId="{A72E7A8F-3E19-174A-AA72-8EC287C486CA}" srcOrd="5" destOrd="0" presId="urn:microsoft.com/office/officeart/2008/layout/LinedList"/>
    <dgm:cxn modelId="{7B2831B0-15B8-ED4D-BD33-9CE328CB14E9}" type="presParOf" srcId="{A72E7A8F-3E19-174A-AA72-8EC287C486CA}" destId="{BB225A66-CA36-454A-A100-BB40E629AA7B}" srcOrd="0" destOrd="0" presId="urn:microsoft.com/office/officeart/2008/layout/LinedList"/>
    <dgm:cxn modelId="{C07C50EB-D5A5-CE4E-81A7-F194822E3C8A}" type="presParOf" srcId="{A72E7A8F-3E19-174A-AA72-8EC287C486CA}" destId="{3E8A2D80-E703-1D48-A6D4-0F0C36936BA1}" srcOrd="1" destOrd="0" presId="urn:microsoft.com/office/officeart/2008/layout/LinedList"/>
    <dgm:cxn modelId="{6DAD7782-0066-7A4C-8A73-47F2B6F4C290}" type="presParOf" srcId="{1EA231BF-297C-5C45-B6B5-D26A39A5603A}" destId="{A6443AAC-C884-8D41-9A3A-8F685721A9F9}" srcOrd="6" destOrd="0" presId="urn:microsoft.com/office/officeart/2008/layout/LinedList"/>
    <dgm:cxn modelId="{0F1FADE2-4278-5444-B89B-FE49CAAD43C5}" type="presParOf" srcId="{1EA231BF-297C-5C45-B6B5-D26A39A5603A}" destId="{9C5F9214-42FC-924A-95BA-F1923F05939C}" srcOrd="7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1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1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Více</a:t>
          </a:r>
          <a:r>
            <a:rPr lang="en-GB" dirty="0"/>
            <a:t> </a:t>
          </a:r>
          <a:r>
            <a:rPr lang="en-GB" dirty="0" err="1"/>
            <a:t>možností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/>
            <a:t>1. Agent </a:t>
          </a:r>
          <a:r>
            <a:rPr lang="en-GB" dirty="0" err="1"/>
            <a:t>nebo</a:t>
          </a:r>
          <a:r>
            <a:rPr lang="en-GB" dirty="0"/>
            <a:t> sidecar v </a:t>
          </a:r>
          <a:r>
            <a:rPr lang="en-GB" dirty="0" err="1"/>
            <a:t>podech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2. Sync </a:t>
          </a:r>
          <a:r>
            <a:rPr lang="en-GB" dirty="0" err="1"/>
            <a:t>skrz</a:t>
          </a:r>
          <a:r>
            <a:rPr lang="en-GB" dirty="0"/>
            <a:t> API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289233CE-EFBE-F144-9241-62B33FC6B307}">
      <dgm:prSet/>
      <dgm:spPr/>
      <dgm:t>
        <a:bodyPr/>
        <a:lstStyle/>
        <a:p>
          <a:r>
            <a:rPr lang="en-GB" b="0" i="1" baseline="0" dirty="0"/>
            <a:t>Build </a:t>
          </a:r>
          <a:r>
            <a:rPr lang="en-GB" b="0" i="1" baseline="0" dirty="0" err="1"/>
            <a:t>clusteru</a:t>
          </a:r>
          <a:endParaRPr lang="en-GB" b="0" i="1" baseline="0" dirty="0"/>
        </a:p>
      </dgm:t>
    </dgm:pt>
    <dgm:pt modelId="{ABCA50E1-40AD-3D42-BE71-A409402BD018}" type="parTrans" cxnId="{387023D2-40B3-EB4E-8D37-09E55065FA72}">
      <dgm:prSet/>
      <dgm:spPr/>
      <dgm:t>
        <a:bodyPr/>
        <a:lstStyle/>
        <a:p>
          <a:endParaRPr lang="en-GB"/>
        </a:p>
      </dgm:t>
    </dgm:pt>
    <dgm:pt modelId="{4316157F-071F-C644-978C-878114A2CA21}" type="sibTrans" cxnId="{387023D2-40B3-EB4E-8D37-09E55065FA7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1A53512-C0F9-CB45-BB1B-C40BA3599234}" type="pres">
      <dgm:prSet presAssocID="{289233CE-EFBE-F144-9241-62B33FC6B307}" presName="thickLine" presStyleLbl="alignNode1" presStyleIdx="0" presStyleCnt="4"/>
      <dgm:spPr/>
    </dgm:pt>
    <dgm:pt modelId="{D2C21BAA-0581-E84B-A741-E2B09DA3B1A4}" type="pres">
      <dgm:prSet presAssocID="{289233CE-EFBE-F144-9241-62B33FC6B307}" presName="horz1" presStyleCnt="0"/>
      <dgm:spPr/>
    </dgm:pt>
    <dgm:pt modelId="{4BFC4AEF-0F67-6E4C-95B2-E19267D4ECAC}" type="pres">
      <dgm:prSet presAssocID="{289233CE-EFBE-F144-9241-62B33FC6B307}" presName="tx1" presStyleLbl="revTx" presStyleIdx="0" presStyleCnt="4"/>
      <dgm:spPr/>
    </dgm:pt>
    <dgm:pt modelId="{E52F1AF9-AAE2-5945-B139-B2BDFAADD52A}" type="pres">
      <dgm:prSet presAssocID="{289233CE-EFBE-F144-9241-62B33FC6B307}" presName="vert1" presStyleCnt="0"/>
      <dgm:spPr/>
    </dgm:pt>
    <dgm:pt modelId="{A6443AAC-C884-8D41-9A3A-8F685721A9F9}" type="pres">
      <dgm:prSet presAssocID="{347148E3-AB09-AC40-9DC9-0F49A97C2656}" presName="thickLine" presStyleLbl="alignNode1" presStyleIdx="1" presStyleCnt="4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1" presStyleCnt="4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2" presStyleCnt="4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2" presStyleCnt="4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3" presStyleCnt="4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3" presStyleCnt="4"/>
      <dgm:spPr/>
    </dgm:pt>
    <dgm:pt modelId="{EEE0E381-2169-1941-9E08-58779F347AF2}" type="pres">
      <dgm:prSet presAssocID="{AA56BACA-3E0F-2E4E-B54A-D7BA09794E3D}" presName="vert1" presStyleCnt="0"/>
      <dgm:spPr/>
    </dgm:pt>
  </dgm:ptLst>
  <dgm:cxnLst>
    <dgm:cxn modelId="{76F11705-CDCA-A94E-BF96-C4D92983AB90}" srcId="{DB134617-9367-48B6-ADDD-A78CA16A2209}" destId="{1835FC5D-341D-F645-8CCD-F8F433FA2B9C}" srcOrd="2" destOrd="0" parTransId="{D62A2353-C5DE-264E-ABC2-B481167A8B0D}" sibTransId="{FD0AA7B2-56F8-2340-965D-4E0F22B0D071}"/>
    <dgm:cxn modelId="{0CF2CE2B-AE75-9C44-A8D1-5B64B8E78D12}" type="presOf" srcId="{289233CE-EFBE-F144-9241-62B33FC6B307}" destId="{4BFC4AEF-0F67-6E4C-95B2-E19267D4ECAC}" srcOrd="0" destOrd="0" presId="urn:microsoft.com/office/officeart/2008/layout/LinedList"/>
    <dgm:cxn modelId="{5593833C-D9F7-A048-99D8-455D03C6D3C9}" type="presOf" srcId="{1835FC5D-341D-F645-8CCD-F8F433FA2B9C}" destId="{CD8DA3F0-92DC-E34C-9693-19A7C79576F2}" srcOrd="0" destOrd="0" presId="urn:microsoft.com/office/officeart/2008/layout/LinedList"/>
    <dgm:cxn modelId="{10B4CB3F-C5DD-8B43-B26D-E1918791ED2F}" type="presOf" srcId="{AA56BACA-3E0F-2E4E-B54A-D7BA09794E3D}" destId="{8DB0FB81-7D47-2E40-956C-841BA7204DCF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1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3" destOrd="0" parTransId="{7E545135-5DC7-D54D-B5BC-D367468EF1A1}" sibTransId="{CC277DAC-E978-084A-9D77-A4A17CA4D661}"/>
    <dgm:cxn modelId="{3119F4AC-CC7F-624F-AF71-A26E570CE64A}" type="presOf" srcId="{347148E3-AB09-AC40-9DC9-0F49A97C2656}" destId="{0BFDC82C-236A-E345-ABA1-856369039820}" srcOrd="0" destOrd="0" presId="urn:microsoft.com/office/officeart/2008/layout/LinedList"/>
    <dgm:cxn modelId="{387023D2-40B3-EB4E-8D37-09E55065FA72}" srcId="{DB134617-9367-48B6-ADDD-A78CA16A2209}" destId="{289233CE-EFBE-F144-9241-62B33FC6B307}" srcOrd="0" destOrd="0" parTransId="{ABCA50E1-40AD-3D42-BE71-A409402BD018}" sibTransId="{4316157F-071F-C644-978C-878114A2CA21}"/>
    <dgm:cxn modelId="{F98A02CA-3F24-C140-B7A9-FA536DBDD37E}" type="presParOf" srcId="{1EA231BF-297C-5C45-B6B5-D26A39A5603A}" destId="{E1A53512-C0F9-CB45-BB1B-C40BA3599234}" srcOrd="0" destOrd="0" presId="urn:microsoft.com/office/officeart/2008/layout/LinedList"/>
    <dgm:cxn modelId="{93AEE720-5AAD-4E40-A880-8352F59CFECA}" type="presParOf" srcId="{1EA231BF-297C-5C45-B6B5-D26A39A5603A}" destId="{D2C21BAA-0581-E84B-A741-E2B09DA3B1A4}" srcOrd="1" destOrd="0" presId="urn:microsoft.com/office/officeart/2008/layout/LinedList"/>
    <dgm:cxn modelId="{0F433E01-1E98-AD45-BA7D-12B53619FC58}" type="presParOf" srcId="{D2C21BAA-0581-E84B-A741-E2B09DA3B1A4}" destId="{4BFC4AEF-0F67-6E4C-95B2-E19267D4ECAC}" srcOrd="0" destOrd="0" presId="urn:microsoft.com/office/officeart/2008/layout/LinedList"/>
    <dgm:cxn modelId="{DE0EE393-7135-C946-A914-BC9AAA0AB4E7}" type="presParOf" srcId="{D2C21BAA-0581-E84B-A741-E2B09DA3B1A4}" destId="{E52F1AF9-AAE2-5945-B139-B2BDFAADD52A}" srcOrd="1" destOrd="0" presId="urn:microsoft.com/office/officeart/2008/layout/LinedList"/>
    <dgm:cxn modelId="{54F86200-0EAD-D84E-89CC-7C0C67872C90}" type="presParOf" srcId="{1EA231BF-297C-5C45-B6B5-D26A39A5603A}" destId="{A6443AAC-C884-8D41-9A3A-8F685721A9F9}" srcOrd="2" destOrd="0" presId="urn:microsoft.com/office/officeart/2008/layout/LinedList"/>
    <dgm:cxn modelId="{6CD0DD98-B730-7543-851E-39BCEF6F2BF3}" type="presParOf" srcId="{1EA231BF-297C-5C45-B6B5-D26A39A5603A}" destId="{9C5F9214-42FC-924A-95BA-F1923F05939C}" srcOrd="3" destOrd="0" presId="urn:microsoft.com/office/officeart/2008/layout/LinedList"/>
    <dgm:cxn modelId="{4AEEE4C0-69DA-5E41-9E9F-8027647035FB}" type="presParOf" srcId="{9C5F9214-42FC-924A-95BA-F1923F05939C}" destId="{0BFDC82C-236A-E345-ABA1-856369039820}" srcOrd="0" destOrd="0" presId="urn:microsoft.com/office/officeart/2008/layout/LinedList"/>
    <dgm:cxn modelId="{D75454A5-91BF-6B4C-8666-4154F6E6E54D}" type="presParOf" srcId="{9C5F9214-42FC-924A-95BA-F1923F05939C}" destId="{4F1D7B39-D47D-4C48-A6AB-653EEE47E5CC}" srcOrd="1" destOrd="0" presId="urn:microsoft.com/office/officeart/2008/layout/LinedList"/>
    <dgm:cxn modelId="{ED1A5829-C67D-CC43-8457-80050CFFF4AD}" type="presParOf" srcId="{1EA231BF-297C-5C45-B6B5-D26A39A5603A}" destId="{32B45B95-404C-7344-B570-E5CDDE86AF5A}" srcOrd="4" destOrd="0" presId="urn:microsoft.com/office/officeart/2008/layout/LinedList"/>
    <dgm:cxn modelId="{DF0A88D4-ECEF-1746-B33C-B69E137D591B}" type="presParOf" srcId="{1EA231BF-297C-5C45-B6B5-D26A39A5603A}" destId="{D13A8297-ABF4-C74F-AD7B-E8D566FAB845}" srcOrd="5" destOrd="0" presId="urn:microsoft.com/office/officeart/2008/layout/LinedList"/>
    <dgm:cxn modelId="{65ECD20C-3560-AC48-B9D1-486C7AC9914C}" type="presParOf" srcId="{D13A8297-ABF4-C74F-AD7B-E8D566FAB845}" destId="{CD8DA3F0-92DC-E34C-9693-19A7C79576F2}" srcOrd="0" destOrd="0" presId="urn:microsoft.com/office/officeart/2008/layout/LinedList"/>
    <dgm:cxn modelId="{C4BE7CC9-9BB8-1544-9DA3-A32BF79AF3DD}" type="presParOf" srcId="{D13A8297-ABF4-C74F-AD7B-E8D566FAB845}" destId="{0022E8F5-ECAC-C342-913A-199EA6C05792}" srcOrd="1" destOrd="0" presId="urn:microsoft.com/office/officeart/2008/layout/LinedList"/>
    <dgm:cxn modelId="{ABE9DC19-2960-6A49-9DA2-951C7D5E169B}" type="presParOf" srcId="{1EA231BF-297C-5C45-B6B5-D26A39A5603A}" destId="{A7B497A0-6484-F94B-BFCE-2D73DD236099}" srcOrd="6" destOrd="0" presId="urn:microsoft.com/office/officeart/2008/layout/LinedList"/>
    <dgm:cxn modelId="{C87560E0-6387-E049-9F67-AEEE9096BCFF}" type="presParOf" srcId="{1EA231BF-297C-5C45-B6B5-D26A39A5603A}" destId="{801CFB7C-2388-B24A-B153-E90541B6DEFE}" srcOrd="7" destOrd="0" presId="urn:microsoft.com/office/officeart/2008/layout/LinedList"/>
    <dgm:cxn modelId="{F94CD464-0124-B448-9429-0F44697A3B76}" type="presParOf" srcId="{801CFB7C-2388-B24A-B153-E90541B6DEFE}" destId="{8DB0FB81-7D47-2E40-956C-841BA7204DCF}" srcOrd="0" destOrd="0" presId="urn:microsoft.com/office/officeart/2008/layout/LinedList"/>
    <dgm:cxn modelId="{28DA1CA9-E803-7244-AFE4-973321CBE745}" type="presParOf" srcId="{801CFB7C-2388-B24A-B153-E90541B6DEFE}" destId="{EEE0E381-2169-1941-9E08-58779F347AF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Výhoda</a:t>
          </a:r>
          <a:r>
            <a:rPr lang="en-GB" dirty="0"/>
            <a:t> </a:t>
          </a:r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nemám</a:t>
          </a:r>
          <a:r>
            <a:rPr lang="en-GB" dirty="0"/>
            <a:t> </a:t>
          </a:r>
          <a:r>
            <a:rPr lang="en-GB" dirty="0" err="1"/>
            <a:t>kontrolu</a:t>
          </a:r>
          <a:r>
            <a:rPr lang="en-GB" dirty="0"/>
            <a:t> </a:t>
          </a:r>
          <a:r>
            <a:rPr lang="en-GB" dirty="0" err="1"/>
            <a:t>nad</a:t>
          </a:r>
          <a:r>
            <a:rPr lang="en-GB" dirty="0"/>
            <a:t> </a:t>
          </a:r>
          <a:r>
            <a:rPr lang="en-GB" dirty="0" err="1"/>
            <a:t>clusterem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bez </a:t>
          </a:r>
          <a:r>
            <a:rPr lang="en-GB" dirty="0" err="1"/>
            <a:t>další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Herding problem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Věc</a:t>
          </a:r>
          <a:r>
            <a:rPr lang="en-GB" dirty="0"/>
            <a:t> </a:t>
          </a:r>
          <a:r>
            <a:rPr lang="en-GB" dirty="0" err="1"/>
            <a:t>navíc</a:t>
          </a:r>
          <a:r>
            <a:rPr lang="en-GB" dirty="0"/>
            <a:t> - performance,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Konflikt</a:t>
          </a:r>
          <a:r>
            <a:rPr lang="en-GB" dirty="0"/>
            <a:t> </a:t>
          </a:r>
          <a:r>
            <a:rPr lang="en-GB" dirty="0" err="1"/>
            <a:t>healthchecků</a:t>
          </a:r>
          <a:endParaRPr lang="en-GB" dirty="0"/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Výhoda</a:t>
          </a:r>
          <a:r>
            <a:rPr lang="en-GB" dirty="0"/>
            <a:t> </a:t>
          </a:r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nemám</a:t>
          </a:r>
          <a:r>
            <a:rPr lang="en-GB" dirty="0"/>
            <a:t> </a:t>
          </a:r>
          <a:r>
            <a:rPr lang="en-GB" dirty="0" err="1"/>
            <a:t>kontrolu</a:t>
          </a:r>
          <a:r>
            <a:rPr lang="en-GB" dirty="0"/>
            <a:t> </a:t>
          </a:r>
          <a:r>
            <a:rPr lang="en-GB" dirty="0" err="1"/>
            <a:t>nad</a:t>
          </a:r>
          <a:r>
            <a:rPr lang="en-GB" dirty="0"/>
            <a:t> </a:t>
          </a:r>
          <a:r>
            <a:rPr lang="en-GB" dirty="0" err="1"/>
            <a:t>clusterem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bez </a:t>
          </a:r>
          <a:r>
            <a:rPr lang="en-GB" dirty="0" err="1"/>
            <a:t>další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Herding problem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Věc</a:t>
          </a:r>
          <a:r>
            <a:rPr lang="en-GB" dirty="0"/>
            <a:t> </a:t>
          </a:r>
          <a:r>
            <a:rPr lang="en-GB" dirty="0" err="1"/>
            <a:t>navíc</a:t>
          </a:r>
          <a:r>
            <a:rPr lang="en-GB" dirty="0"/>
            <a:t> - performance,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Konflikt</a:t>
          </a:r>
          <a:r>
            <a:rPr lang="en-GB" dirty="0"/>
            <a:t> </a:t>
          </a:r>
          <a:r>
            <a:rPr lang="en-GB" dirty="0" err="1"/>
            <a:t>healthchecků</a:t>
          </a:r>
          <a:endParaRPr lang="en-GB" dirty="0"/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Nutné</a:t>
          </a:r>
          <a:r>
            <a:rPr lang="en-GB" dirty="0"/>
            <a:t> </a:t>
          </a:r>
          <a:r>
            <a:rPr lang="en-GB" dirty="0" err="1"/>
            <a:t>postavit</a:t>
          </a:r>
          <a:r>
            <a:rPr lang="en-GB" dirty="0"/>
            <a:t> </a:t>
          </a:r>
          <a:r>
            <a:rPr lang="en-GB" dirty="0" err="1"/>
            <a:t>mezivrstvu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Užší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 err="1"/>
            <a:t>Méně</a:t>
          </a:r>
          <a:r>
            <a:rPr lang="en-GB" dirty="0"/>
            <a:t> </a:t>
          </a:r>
          <a:r>
            <a:rPr lang="en-GB" dirty="0" err="1"/>
            <a:t>komponent</a:t>
          </a:r>
          <a:endParaRPr lang="en-GB" dirty="0"/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Jednodušší</a:t>
          </a:r>
          <a:r>
            <a:rPr lang="en-GB" dirty="0"/>
            <a:t>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Pozor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desync</a:t>
          </a:r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Nástroj</a:t>
          </a:r>
          <a:r>
            <a:rPr lang="en-US" dirty="0"/>
            <a:t> pro </a:t>
          </a:r>
          <a:r>
            <a:rPr lang="en-US" dirty="0" err="1"/>
            <a:t>propojení</a:t>
          </a:r>
          <a:r>
            <a:rPr lang="en-US" dirty="0"/>
            <a:t> microservice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/>
            <a:t>Free </a:t>
          </a:r>
          <a:r>
            <a:rPr lang="en-GB" dirty="0" err="1"/>
            <a:t>i</a:t>
          </a:r>
          <a:r>
            <a:rPr lang="en-GB" dirty="0"/>
            <a:t> </a:t>
          </a:r>
          <a:r>
            <a:rPr lang="en-GB" dirty="0" err="1"/>
            <a:t>placená</a:t>
          </a:r>
          <a:r>
            <a:rPr lang="en-GB" dirty="0"/>
            <a:t> (enterprise) </a:t>
          </a:r>
          <a:r>
            <a:rPr lang="en-GB" dirty="0" err="1"/>
            <a:t>verze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/>
            <a:t>Audit logging, backup voters, namespaces, </a:t>
          </a:r>
          <a:r>
            <a:rPr lang="en-GB" b="1" dirty="0"/>
            <a:t>network partitions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Různé</a:t>
          </a:r>
          <a:r>
            <a:rPr lang="en-GB" dirty="0"/>
            <a:t> OS (Mac, Linux, BSD, Solaris, Windows)</a:t>
          </a:r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Opensource (Golang)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4C2161A2-EE78-1348-B158-BD4F3303C51E}">
      <dgm:prSet/>
      <dgm:spPr/>
      <dgm:t>
        <a:bodyPr/>
        <a:lstStyle/>
        <a:p>
          <a:r>
            <a:rPr lang="en-GB" dirty="0"/>
            <a:t>Cloud SaaS </a:t>
          </a:r>
          <a:r>
            <a:rPr lang="en-GB" dirty="0" err="1"/>
            <a:t>verze</a:t>
          </a:r>
          <a:endParaRPr lang="en-GB" dirty="0"/>
        </a:p>
      </dgm:t>
    </dgm:pt>
    <dgm:pt modelId="{2C38C531-D3DC-AB43-BDA3-52BFD1DCD913}" type="parTrans" cxnId="{F7F415AB-2EFC-4143-89AF-4DB84DBBA7A3}">
      <dgm:prSet/>
      <dgm:spPr/>
      <dgm:t>
        <a:bodyPr/>
        <a:lstStyle/>
        <a:p>
          <a:endParaRPr lang="en-GB"/>
        </a:p>
      </dgm:t>
    </dgm:pt>
    <dgm:pt modelId="{8229D155-BB95-E347-B843-E431587FE98D}" type="sibTrans" cxnId="{F7F415AB-2EFC-4143-89AF-4DB84DBBA7A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1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1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2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2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3A1D43F9-F0C1-094F-A4C0-22357C292015}" type="pres">
      <dgm:prSet presAssocID="{4C2161A2-EE78-1348-B158-BD4F3303C51E}" presName="thickLine" presStyleLbl="alignNode1" presStyleIdx="3" presStyleCnt="6"/>
      <dgm:spPr/>
    </dgm:pt>
    <dgm:pt modelId="{8EC68E5D-B1FA-4C43-B01E-AC2558D6D858}" type="pres">
      <dgm:prSet presAssocID="{4C2161A2-EE78-1348-B158-BD4F3303C51E}" presName="horz1" presStyleCnt="0"/>
      <dgm:spPr/>
    </dgm:pt>
    <dgm:pt modelId="{1CADE324-CD91-1547-B5FE-A997BAB719DC}" type="pres">
      <dgm:prSet presAssocID="{4C2161A2-EE78-1348-B158-BD4F3303C51E}" presName="tx1" presStyleLbl="revTx" presStyleIdx="3" presStyleCnt="6"/>
      <dgm:spPr/>
    </dgm:pt>
    <dgm:pt modelId="{8904C04E-F87C-E84F-8EAF-C1370D70F25E}" type="pres">
      <dgm:prSet presAssocID="{4C2161A2-EE78-1348-B158-BD4F3303C51E}" presName="vert1" presStyleCnt="0"/>
      <dgm:spPr/>
    </dgm:pt>
    <dgm:pt modelId="{F0A70094-7FFF-DF44-B14E-5E08E4B377F5}" type="pres">
      <dgm:prSet presAssocID="{30CDD47E-4AE5-4442-8B20-7EBAFBE23F87}" presName="thickLine" presStyleLbl="alignNode1" presStyleIdx="4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4" presStyleCnt="6"/>
      <dgm:spPr/>
    </dgm:pt>
    <dgm:pt modelId="{BD7EE6BE-7CBF-D942-A758-4C6FE79E45B9}" type="pres">
      <dgm:prSet presAssocID="{30CDD47E-4AE5-4442-8B20-7EBAFBE23F87}" presName="vert1" presStyleCnt="0"/>
      <dgm:spPr/>
    </dgm:pt>
    <dgm:pt modelId="{91EE374F-D278-C349-8B13-CF97497DC4B3}" type="pres">
      <dgm:prSet presAssocID="{C92DCDB8-9369-7746-BC04-FE9A13AC9C55}" presName="thickLine" presStyleLbl="alignNode1" presStyleIdx="5" presStyleCnt="6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5" presStyleCnt="6"/>
      <dgm:spPr/>
    </dgm:pt>
    <dgm:pt modelId="{5E7A4A13-1CA3-8B43-8C4C-A1357A1690B9}" type="pres">
      <dgm:prSet presAssocID="{C92DCDB8-9369-7746-BC04-FE9A13AC9C55}" presName="vert1" presStyleCnt="0"/>
      <dgm:spPr/>
    </dgm:pt>
  </dgm:ptLst>
  <dgm:cxnLst>
    <dgm:cxn modelId="{52FF2C37-27A0-CB4E-9A36-60E0F1E29962}" type="presOf" srcId="{770B62E4-50F3-804C-97CA-1844F440CBFE}" destId="{983C3C4B-67A9-194A-A32F-198F2B29C5E4}" srcOrd="0" destOrd="0" presId="urn:microsoft.com/office/officeart/2008/layout/LinedList"/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2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4CAD81-A029-A742-9942-2B0974334C4F}" type="presOf" srcId="{C5C9E080-B8EE-4E6E-83DF-64D95552975E}" destId="{CF0D4C48-495F-8B4E-A86D-EA0FB837DB38}" srcOrd="0" destOrd="0" presId="urn:microsoft.com/office/officeart/2008/layout/LinedList"/>
    <dgm:cxn modelId="{F0B79983-39BE-7A4D-8EAE-ADD52221185E}" type="presOf" srcId="{4C2161A2-EE78-1348-B158-BD4F3303C51E}" destId="{1CADE324-CD91-1547-B5FE-A997BAB719DC}" srcOrd="0" destOrd="0" presId="urn:microsoft.com/office/officeart/2008/layout/LinedList"/>
    <dgm:cxn modelId="{F7F415AB-2EFC-4143-89AF-4DB84DBBA7A3}" srcId="{DB134617-9367-48B6-ADDD-A78CA16A2209}" destId="{4C2161A2-EE78-1348-B158-BD4F3303C51E}" srcOrd="3" destOrd="0" parTransId="{2C38C531-D3DC-AB43-BDA3-52BFD1DCD913}" sibTransId="{8229D155-BB95-E347-B843-E431587FE98D}"/>
    <dgm:cxn modelId="{642E3CAF-C09C-6647-893A-8AF604FFAACE}" type="presOf" srcId="{30CDD47E-4AE5-4442-8B20-7EBAFBE23F87}" destId="{48DD6DC0-807B-F54D-B790-A0FCD2DD804B}" srcOrd="0" destOrd="0" presId="urn:microsoft.com/office/officeart/2008/layout/LinedList"/>
    <dgm:cxn modelId="{08CF72B6-618A-7B41-BE7C-A15A9A506180}" srcId="{DB134617-9367-48B6-ADDD-A78CA16A2209}" destId="{30CDD47E-4AE5-4442-8B20-7EBAFBE23F87}" srcOrd="4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5" destOrd="0" parTransId="{D749D877-4813-0B47-A559-643D4190F631}" sibTransId="{7A2D1F26-2D18-B146-8E30-C0291929566A}"/>
    <dgm:cxn modelId="{4EFA29C1-FEA6-D740-898A-69C3E2950CBD}" type="presOf" srcId="{868859E8-5C38-A141-AA4C-135D21830EDC}" destId="{36DC5F13-9D56-8240-BA67-2EF2C79A58A6}" srcOrd="0" destOrd="0" presId="urn:microsoft.com/office/officeart/2008/layout/LinedList"/>
    <dgm:cxn modelId="{A700ABC9-9D76-3C43-9625-3141C2BDC46F}" srcId="{DB134617-9367-48B6-ADDD-A78CA16A2209}" destId="{868859E8-5C38-A141-AA4C-135D21830EDC}" srcOrd="1" destOrd="0" parTransId="{F2F2726E-F795-7F4F-ADC4-E2F286D1FC1C}" sibTransId="{CF0D8D93-2905-014F-8718-A75FB9B3C6DE}"/>
    <dgm:cxn modelId="{E9A144D8-02B0-6240-8BAD-5BFC32580E4D}" type="presOf" srcId="{C92DCDB8-9369-7746-BC04-FE9A13AC9C55}" destId="{C6F15AB0-5F16-F94E-95DE-31E236BE9DF8}" srcOrd="0" destOrd="0" presId="urn:microsoft.com/office/officeart/2008/layout/LinedList"/>
    <dgm:cxn modelId="{445DBD65-E044-CC4A-BAB3-25D61889C128}" type="presParOf" srcId="{1EA231BF-297C-5C45-B6B5-D26A39A5603A}" destId="{C468F672-6B5C-474A-85DB-8FA98CC5C0A1}" srcOrd="0" destOrd="0" presId="urn:microsoft.com/office/officeart/2008/layout/LinedList"/>
    <dgm:cxn modelId="{335D1D35-1D58-4543-A197-339339C1AE72}" type="presParOf" srcId="{1EA231BF-297C-5C45-B6B5-D26A39A5603A}" destId="{819CE2EF-89ED-5C42-AE59-156DF6A2021F}" srcOrd="1" destOrd="0" presId="urn:microsoft.com/office/officeart/2008/layout/LinedList"/>
    <dgm:cxn modelId="{BFD9AEFB-7EF7-ED48-AABF-A80E64908B07}" type="presParOf" srcId="{819CE2EF-89ED-5C42-AE59-156DF6A2021F}" destId="{CF0D4C48-495F-8B4E-A86D-EA0FB837DB38}" srcOrd="0" destOrd="0" presId="urn:microsoft.com/office/officeart/2008/layout/LinedList"/>
    <dgm:cxn modelId="{761E5C02-ED10-8144-BB29-7EFFA1E0ECBC}" type="presParOf" srcId="{819CE2EF-89ED-5C42-AE59-156DF6A2021F}" destId="{BBDFF458-480C-2A45-BDA1-2EE6EB344D76}" srcOrd="1" destOrd="0" presId="urn:microsoft.com/office/officeart/2008/layout/LinedList"/>
    <dgm:cxn modelId="{58605BCF-2B38-CB4A-BDE6-18C772F6EBDF}" type="presParOf" srcId="{1EA231BF-297C-5C45-B6B5-D26A39A5603A}" destId="{F1354091-3233-1648-B1A7-0122BE325BDA}" srcOrd="2" destOrd="0" presId="urn:microsoft.com/office/officeart/2008/layout/LinedList"/>
    <dgm:cxn modelId="{43D1B756-8665-B243-A58D-62097A1D3FCB}" type="presParOf" srcId="{1EA231BF-297C-5C45-B6B5-D26A39A5603A}" destId="{C9C855A5-E7DF-FA44-BA80-E9899C006AE6}" srcOrd="3" destOrd="0" presId="urn:microsoft.com/office/officeart/2008/layout/LinedList"/>
    <dgm:cxn modelId="{314CD8D2-B313-1041-9BF3-9399D32EBAA9}" type="presParOf" srcId="{C9C855A5-E7DF-FA44-BA80-E9899C006AE6}" destId="{36DC5F13-9D56-8240-BA67-2EF2C79A58A6}" srcOrd="0" destOrd="0" presId="urn:microsoft.com/office/officeart/2008/layout/LinedList"/>
    <dgm:cxn modelId="{C533247B-3A7E-E54C-9475-2A41A889D03A}" type="presParOf" srcId="{C9C855A5-E7DF-FA44-BA80-E9899C006AE6}" destId="{E7813361-447D-0840-B482-29DC539493AE}" srcOrd="1" destOrd="0" presId="urn:microsoft.com/office/officeart/2008/layout/LinedList"/>
    <dgm:cxn modelId="{2EB5E6F8-74A3-0946-95EA-9F9E2C296E2B}" type="presParOf" srcId="{1EA231BF-297C-5C45-B6B5-D26A39A5603A}" destId="{A0DB2F50-B3E9-D046-9655-DD34F3E67FF9}" srcOrd="4" destOrd="0" presId="urn:microsoft.com/office/officeart/2008/layout/LinedList"/>
    <dgm:cxn modelId="{E379CEF8-0476-1D40-9044-5A06820857D8}" type="presParOf" srcId="{1EA231BF-297C-5C45-B6B5-D26A39A5603A}" destId="{DD80CF18-CB17-C444-BEFF-C6356D4152B5}" srcOrd="5" destOrd="0" presId="urn:microsoft.com/office/officeart/2008/layout/LinedList"/>
    <dgm:cxn modelId="{85D4AF57-F4BA-8A48-95E7-7620284ADAF0}" type="presParOf" srcId="{DD80CF18-CB17-C444-BEFF-C6356D4152B5}" destId="{983C3C4B-67A9-194A-A32F-198F2B29C5E4}" srcOrd="0" destOrd="0" presId="urn:microsoft.com/office/officeart/2008/layout/LinedList"/>
    <dgm:cxn modelId="{FD7BE686-3DF2-EC47-9209-BC6E5C7D4CE5}" type="presParOf" srcId="{DD80CF18-CB17-C444-BEFF-C6356D4152B5}" destId="{C5F34E92-779C-5244-B46F-07FB8F858E6E}" srcOrd="1" destOrd="0" presId="urn:microsoft.com/office/officeart/2008/layout/LinedList"/>
    <dgm:cxn modelId="{2019B454-7028-CF40-85CD-032A832F47A1}" type="presParOf" srcId="{1EA231BF-297C-5C45-B6B5-D26A39A5603A}" destId="{3A1D43F9-F0C1-094F-A4C0-22357C292015}" srcOrd="6" destOrd="0" presId="urn:microsoft.com/office/officeart/2008/layout/LinedList"/>
    <dgm:cxn modelId="{3F6EC29E-DC75-0C49-BF6D-78A69A4ABDB5}" type="presParOf" srcId="{1EA231BF-297C-5C45-B6B5-D26A39A5603A}" destId="{8EC68E5D-B1FA-4C43-B01E-AC2558D6D858}" srcOrd="7" destOrd="0" presId="urn:microsoft.com/office/officeart/2008/layout/LinedList"/>
    <dgm:cxn modelId="{64F15D90-9C38-CE4E-9EDE-671A3058C44D}" type="presParOf" srcId="{8EC68E5D-B1FA-4C43-B01E-AC2558D6D858}" destId="{1CADE324-CD91-1547-B5FE-A997BAB719DC}" srcOrd="0" destOrd="0" presId="urn:microsoft.com/office/officeart/2008/layout/LinedList"/>
    <dgm:cxn modelId="{4E7DBA68-A76B-D247-B417-7409D2634BA5}" type="presParOf" srcId="{8EC68E5D-B1FA-4C43-B01E-AC2558D6D858}" destId="{8904C04E-F87C-E84F-8EAF-C1370D70F25E}" srcOrd="1" destOrd="0" presId="urn:microsoft.com/office/officeart/2008/layout/LinedList"/>
    <dgm:cxn modelId="{2D6AC471-530C-9342-9389-8065DB8C177B}" type="presParOf" srcId="{1EA231BF-297C-5C45-B6B5-D26A39A5603A}" destId="{F0A70094-7FFF-DF44-B14E-5E08E4B377F5}" srcOrd="8" destOrd="0" presId="urn:microsoft.com/office/officeart/2008/layout/LinedList"/>
    <dgm:cxn modelId="{A879E343-7BF7-6D42-AA35-ADC1552F4B38}" type="presParOf" srcId="{1EA231BF-297C-5C45-B6B5-D26A39A5603A}" destId="{8B8C4CA7-0221-EF4D-8B5D-C435EF31BE5E}" srcOrd="9" destOrd="0" presId="urn:microsoft.com/office/officeart/2008/layout/LinedList"/>
    <dgm:cxn modelId="{A2C37974-4890-274F-BECA-95D1F685E952}" type="presParOf" srcId="{8B8C4CA7-0221-EF4D-8B5D-C435EF31BE5E}" destId="{48DD6DC0-807B-F54D-B790-A0FCD2DD804B}" srcOrd="0" destOrd="0" presId="urn:microsoft.com/office/officeart/2008/layout/LinedList"/>
    <dgm:cxn modelId="{92BE717A-0C2F-D345-9F9E-45836FE323E0}" type="presParOf" srcId="{8B8C4CA7-0221-EF4D-8B5D-C435EF31BE5E}" destId="{BD7EE6BE-7CBF-D942-A758-4C6FE79E45B9}" srcOrd="1" destOrd="0" presId="urn:microsoft.com/office/officeart/2008/layout/LinedList"/>
    <dgm:cxn modelId="{3E6CFCB5-F0A6-F64F-9004-6B6C836DE412}" type="presParOf" srcId="{1EA231BF-297C-5C45-B6B5-D26A39A5603A}" destId="{91EE374F-D278-C349-8B13-CF97497DC4B3}" srcOrd="10" destOrd="0" presId="urn:microsoft.com/office/officeart/2008/layout/LinedList"/>
    <dgm:cxn modelId="{1A739A92-4F9D-C448-9D88-520593850D9D}" type="presParOf" srcId="{1EA231BF-297C-5C45-B6B5-D26A39A5603A}" destId="{9DFFC145-C138-AC4F-A72B-54575E2FE040}" srcOrd="11" destOrd="0" presId="urn:microsoft.com/office/officeart/2008/layout/LinedList"/>
    <dgm:cxn modelId="{CC6CFC18-1CED-4646-A732-A0A8CA7B31A8}" type="presParOf" srcId="{9DFFC145-C138-AC4F-A72B-54575E2FE040}" destId="{C6F15AB0-5F16-F94E-95DE-31E236BE9DF8}" srcOrd="0" destOrd="0" presId="urn:microsoft.com/office/officeart/2008/layout/LinedList"/>
    <dgm:cxn modelId="{EDC55741-02BF-2641-9511-E92D39DA3E70}" type="presParOf" srcId="{9DFFC145-C138-AC4F-A72B-54575E2FE040}" destId="{5E7A4A13-1CA3-8B43-8C4C-A1357A1690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1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1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HA control plane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7746E2EC-A204-F749-AEA4-0C120021042B}">
      <dgm:prSet/>
      <dgm:spPr/>
      <dgm:t>
        <a:bodyPr/>
        <a:lstStyle/>
        <a:p>
          <a:r>
            <a:rPr lang="en-GB" dirty="0"/>
            <a:t>Single site</a:t>
          </a:r>
        </a:p>
      </dgm:t>
    </dgm:pt>
    <dgm:pt modelId="{87AB7FFE-39AA-5448-88DE-7621A4BBA8D6}" type="parTrans" cxnId="{F7B5370C-32FC-E349-837D-D93BF0678D82}">
      <dgm:prSet/>
      <dgm:spPr/>
      <dgm:t>
        <a:bodyPr/>
        <a:lstStyle/>
        <a:p>
          <a:endParaRPr lang="en-GB"/>
        </a:p>
      </dgm:t>
    </dgm:pt>
    <dgm:pt modelId="{38BACB2F-147C-4D4C-BFC8-3AA8A631394B}" type="sibTrans" cxnId="{F7B5370C-32FC-E349-837D-D93BF0678D82}">
      <dgm:prSet/>
      <dgm:spPr/>
      <dgm:t>
        <a:bodyPr/>
        <a:lstStyle/>
        <a:p>
          <a:endParaRPr lang="en-GB"/>
        </a:p>
      </dgm:t>
    </dgm:pt>
    <dgm:pt modelId="{F979B1A0-0F11-D949-849A-F6CE3A03256F}">
      <dgm:prSet/>
      <dgm:spPr/>
      <dgm:t>
        <a:bodyPr/>
        <a:lstStyle/>
        <a:p>
          <a:r>
            <a:rPr lang="en-GB" dirty="0"/>
            <a:t>Multi site</a:t>
          </a:r>
        </a:p>
      </dgm:t>
    </dgm:pt>
    <dgm:pt modelId="{5569A62B-88B5-BA4F-A223-0C36CCD69426}" type="parTrans" cxnId="{83B85658-C1C3-A64B-B828-02AFAE8D2803}">
      <dgm:prSet/>
      <dgm:spPr/>
      <dgm:t>
        <a:bodyPr/>
        <a:lstStyle/>
        <a:p>
          <a:endParaRPr lang="en-GB"/>
        </a:p>
      </dgm:t>
    </dgm:pt>
    <dgm:pt modelId="{AADE84CA-9100-CC47-B40D-BA847B21BEC1}" type="sibTrans" cxnId="{83B85658-C1C3-A64B-B828-02AFAE8D280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3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3"/>
      <dgm:spPr/>
    </dgm:pt>
    <dgm:pt modelId="{4F1D7B39-D47D-4C48-A6AB-653EEE47E5CC}" type="pres">
      <dgm:prSet presAssocID="{347148E3-AB09-AC40-9DC9-0F49A97C2656}" presName="vert1" presStyleCnt="0"/>
      <dgm:spPr/>
    </dgm:pt>
    <dgm:pt modelId="{03AD724D-8757-5A4A-81A0-33B6264F496B}" type="pres">
      <dgm:prSet presAssocID="{7746E2EC-A204-F749-AEA4-0C120021042B}" presName="thickLine" presStyleLbl="alignNode1" presStyleIdx="1" presStyleCnt="3"/>
      <dgm:spPr/>
    </dgm:pt>
    <dgm:pt modelId="{2F25E68D-D2C7-8E47-9DC0-2DD7BCDBBD72}" type="pres">
      <dgm:prSet presAssocID="{7746E2EC-A204-F749-AEA4-0C120021042B}" presName="horz1" presStyleCnt="0"/>
      <dgm:spPr/>
    </dgm:pt>
    <dgm:pt modelId="{CF0C7636-8095-F844-8D72-ECFF016348F1}" type="pres">
      <dgm:prSet presAssocID="{7746E2EC-A204-F749-AEA4-0C120021042B}" presName="tx1" presStyleLbl="revTx" presStyleIdx="1" presStyleCnt="3"/>
      <dgm:spPr/>
    </dgm:pt>
    <dgm:pt modelId="{8AFE8FCD-BE4D-9D43-9CD2-C606FA374218}" type="pres">
      <dgm:prSet presAssocID="{7746E2EC-A204-F749-AEA4-0C120021042B}" presName="vert1" presStyleCnt="0"/>
      <dgm:spPr/>
    </dgm:pt>
    <dgm:pt modelId="{D0DBAB43-CCE3-194D-A3D9-3222918D25A4}" type="pres">
      <dgm:prSet presAssocID="{F979B1A0-0F11-D949-849A-F6CE3A03256F}" presName="thickLine" presStyleLbl="alignNode1" presStyleIdx="2" presStyleCnt="3"/>
      <dgm:spPr/>
    </dgm:pt>
    <dgm:pt modelId="{AFD1ED8A-C2BF-D74A-A0DD-A3576755F3A5}" type="pres">
      <dgm:prSet presAssocID="{F979B1A0-0F11-D949-849A-F6CE3A03256F}" presName="horz1" presStyleCnt="0"/>
      <dgm:spPr/>
    </dgm:pt>
    <dgm:pt modelId="{A65AFB26-9F94-174E-8CA1-C0B0838B8101}" type="pres">
      <dgm:prSet presAssocID="{F979B1A0-0F11-D949-849A-F6CE3A03256F}" presName="tx1" presStyleLbl="revTx" presStyleIdx="2" presStyleCnt="3"/>
      <dgm:spPr/>
    </dgm:pt>
    <dgm:pt modelId="{845F4A57-D536-E545-BC5B-42C8C9FF1C5F}" type="pres">
      <dgm:prSet presAssocID="{F979B1A0-0F11-D949-849A-F6CE3A03256F}" presName="vert1" presStyleCnt="0"/>
      <dgm:spPr/>
    </dgm:pt>
  </dgm:ptLst>
  <dgm:cxnLst>
    <dgm:cxn modelId="{F7B5370C-32FC-E349-837D-D93BF0678D82}" srcId="{DB134617-9367-48B6-ADDD-A78CA16A2209}" destId="{7746E2EC-A204-F749-AEA4-0C120021042B}" srcOrd="1" destOrd="0" parTransId="{87AB7FFE-39AA-5448-88DE-7621A4BBA8D6}" sibTransId="{38BACB2F-147C-4D4C-BFC8-3AA8A631394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3B85658-C1C3-A64B-B828-02AFAE8D2803}" srcId="{DB134617-9367-48B6-ADDD-A78CA16A2209}" destId="{F979B1A0-0F11-D949-849A-F6CE3A03256F}" srcOrd="2" destOrd="0" parTransId="{5569A62B-88B5-BA4F-A223-0C36CCD69426}" sibTransId="{AADE84CA-9100-CC47-B40D-BA847B21BEC1}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46DB507D-DE58-5143-865E-E676048DC1DD}" type="presOf" srcId="{7746E2EC-A204-F749-AEA4-0C120021042B}" destId="{CF0C7636-8095-F844-8D72-ECFF016348F1}" srcOrd="0" destOrd="0" presId="urn:microsoft.com/office/officeart/2008/layout/LinedList"/>
    <dgm:cxn modelId="{D78E5FD4-2D18-7743-9E48-F1999C0A86A4}" type="presOf" srcId="{F979B1A0-0F11-D949-849A-F6CE3A03256F}" destId="{A65AFB26-9F94-174E-8CA1-C0B0838B8101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1A91C16-3D0D-C647-BB30-99620C31F935}" type="presParOf" srcId="{1EA231BF-297C-5C45-B6B5-D26A39A5603A}" destId="{03AD724D-8757-5A4A-81A0-33B6264F496B}" srcOrd="2" destOrd="0" presId="urn:microsoft.com/office/officeart/2008/layout/LinedList"/>
    <dgm:cxn modelId="{D7A3C82A-6372-C141-96A1-92CB974AC5F1}" type="presParOf" srcId="{1EA231BF-297C-5C45-B6B5-D26A39A5603A}" destId="{2F25E68D-D2C7-8E47-9DC0-2DD7BCDBBD72}" srcOrd="3" destOrd="0" presId="urn:microsoft.com/office/officeart/2008/layout/LinedList"/>
    <dgm:cxn modelId="{8A1E1FF4-1454-1F4B-9F8B-6E3B5269B743}" type="presParOf" srcId="{2F25E68D-D2C7-8E47-9DC0-2DD7BCDBBD72}" destId="{CF0C7636-8095-F844-8D72-ECFF016348F1}" srcOrd="0" destOrd="0" presId="urn:microsoft.com/office/officeart/2008/layout/LinedList"/>
    <dgm:cxn modelId="{1DA62690-9CDC-554E-B257-CD5FC12AE64E}" type="presParOf" srcId="{2F25E68D-D2C7-8E47-9DC0-2DD7BCDBBD72}" destId="{8AFE8FCD-BE4D-9D43-9CD2-C606FA374218}" srcOrd="1" destOrd="0" presId="urn:microsoft.com/office/officeart/2008/layout/LinedList"/>
    <dgm:cxn modelId="{B5513F44-358B-4E46-BB66-1C5C30E0577D}" type="presParOf" srcId="{1EA231BF-297C-5C45-B6B5-D26A39A5603A}" destId="{D0DBAB43-CCE3-194D-A3D9-3222918D25A4}" srcOrd="4" destOrd="0" presId="urn:microsoft.com/office/officeart/2008/layout/LinedList"/>
    <dgm:cxn modelId="{502CF656-18C5-FC4B-BCDB-4EAB220804AB}" type="presParOf" srcId="{1EA231BF-297C-5C45-B6B5-D26A39A5603A}" destId="{AFD1ED8A-C2BF-D74A-A0DD-A3576755F3A5}" srcOrd="5" destOrd="0" presId="urn:microsoft.com/office/officeart/2008/layout/LinedList"/>
    <dgm:cxn modelId="{B5D78C47-0E72-294B-9C5A-0AECFF0C6CD0}" type="presParOf" srcId="{AFD1ED8A-C2BF-D74A-A0DD-A3576755F3A5}" destId="{A65AFB26-9F94-174E-8CA1-C0B0838B8101}" srcOrd="0" destOrd="0" presId="urn:microsoft.com/office/officeart/2008/layout/LinedList"/>
    <dgm:cxn modelId="{497C0B74-E07F-344F-B9DB-BB723CD3BEE3}" type="presParOf" srcId="{AFD1ED8A-C2BF-D74A-A0DD-A3576755F3A5}" destId="{845F4A57-D536-E545-BC5B-42C8C9FF1C5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Přidám</a:t>
          </a:r>
          <a:r>
            <a:rPr lang="en-GB" dirty="0"/>
            <a:t> </a:t>
          </a:r>
          <a:r>
            <a:rPr lang="en-GB" dirty="0" err="1"/>
            <a:t>další</a:t>
          </a:r>
          <a:r>
            <a:rPr lang="en-GB" dirty="0"/>
            <a:t> servery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7746E2EC-A204-F749-AEA4-0C120021042B}">
      <dgm:prSet/>
      <dgm:spPr/>
      <dgm:t>
        <a:bodyPr/>
        <a:lstStyle/>
        <a:p>
          <a:r>
            <a:rPr lang="en-GB" dirty="0" err="1"/>
            <a:t>Automaticky</a:t>
          </a:r>
          <a:r>
            <a:rPr lang="en-GB" dirty="0"/>
            <a:t> se </a:t>
          </a:r>
          <a:r>
            <a:rPr lang="en-GB" dirty="0" err="1"/>
            <a:t>zařadí</a:t>
          </a:r>
          <a:r>
            <a:rPr lang="en-GB" dirty="0"/>
            <a:t> do </a:t>
          </a:r>
          <a:r>
            <a:rPr lang="en-GB" dirty="0" err="1"/>
            <a:t>clusteru</a:t>
          </a:r>
          <a:r>
            <a:rPr lang="en-GB" dirty="0"/>
            <a:t> a </a:t>
          </a:r>
          <a:r>
            <a:rPr lang="en-GB" dirty="0" err="1"/>
            <a:t>votují</a:t>
          </a:r>
          <a:endParaRPr lang="en-GB" dirty="0"/>
        </a:p>
      </dgm:t>
    </dgm:pt>
    <dgm:pt modelId="{87AB7FFE-39AA-5448-88DE-7621A4BBA8D6}" type="parTrans" cxnId="{F7B5370C-32FC-E349-837D-D93BF0678D82}">
      <dgm:prSet/>
      <dgm:spPr/>
      <dgm:t>
        <a:bodyPr/>
        <a:lstStyle/>
        <a:p>
          <a:endParaRPr lang="en-GB"/>
        </a:p>
      </dgm:t>
    </dgm:pt>
    <dgm:pt modelId="{38BACB2F-147C-4D4C-BFC8-3AA8A631394B}" type="sibTrans" cxnId="{F7B5370C-32FC-E349-837D-D93BF0678D82}">
      <dgm:prSet/>
      <dgm:spPr/>
      <dgm:t>
        <a:bodyPr/>
        <a:lstStyle/>
        <a:p>
          <a:endParaRPr lang="en-GB"/>
        </a:p>
      </dgm:t>
    </dgm:pt>
    <dgm:pt modelId="{F979B1A0-0F11-D949-849A-F6CE3A03256F}">
      <dgm:prSet/>
      <dgm:spPr/>
      <dgm:t>
        <a:bodyPr/>
        <a:lstStyle/>
        <a:p>
          <a:r>
            <a:rPr lang="en-GB" dirty="0" err="1"/>
            <a:t>Replikují</a:t>
          </a:r>
          <a:r>
            <a:rPr lang="en-GB" dirty="0"/>
            <a:t> </a:t>
          </a:r>
          <a:r>
            <a:rPr lang="en-GB" dirty="0" err="1"/>
            <a:t>si</a:t>
          </a:r>
          <a:r>
            <a:rPr lang="en-GB" dirty="0"/>
            <a:t> </a:t>
          </a:r>
          <a:r>
            <a:rPr lang="en-GB" dirty="0" err="1"/>
            <a:t>veškerá</a:t>
          </a:r>
          <a:r>
            <a:rPr lang="en-GB" dirty="0"/>
            <a:t> data</a:t>
          </a:r>
        </a:p>
      </dgm:t>
    </dgm:pt>
    <dgm:pt modelId="{5569A62B-88B5-BA4F-A223-0C36CCD69426}" type="parTrans" cxnId="{83B85658-C1C3-A64B-B828-02AFAE8D2803}">
      <dgm:prSet/>
      <dgm:spPr/>
      <dgm:t>
        <a:bodyPr/>
        <a:lstStyle/>
        <a:p>
          <a:endParaRPr lang="en-GB"/>
        </a:p>
      </dgm:t>
    </dgm:pt>
    <dgm:pt modelId="{AADE84CA-9100-CC47-B40D-BA847B21BEC1}" type="sibTrans" cxnId="{83B85658-C1C3-A64B-B828-02AFAE8D2803}">
      <dgm:prSet/>
      <dgm:spPr/>
      <dgm:t>
        <a:bodyPr/>
        <a:lstStyle/>
        <a:p>
          <a:endParaRPr lang="en-GB"/>
        </a:p>
      </dgm:t>
    </dgm:pt>
    <dgm:pt modelId="{5BB863C6-1403-9F4D-9251-85ACC5341ADE}">
      <dgm:prSet/>
      <dgm:spPr/>
      <dgm:t>
        <a:bodyPr/>
        <a:lstStyle/>
        <a:p>
          <a:r>
            <a:rPr lang="en-GB" dirty="0" err="1"/>
            <a:t>Lze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různých</a:t>
          </a:r>
          <a:r>
            <a:rPr lang="en-GB" dirty="0"/>
            <a:t> </a:t>
          </a:r>
          <a:r>
            <a:rPr lang="en-GB" dirty="0" err="1"/>
            <a:t>úrovních</a:t>
          </a:r>
          <a:r>
            <a:rPr lang="en-GB" dirty="0"/>
            <a:t> (KV, </a:t>
          </a:r>
          <a:r>
            <a:rPr lang="en-GB" dirty="0" err="1"/>
            <a:t>catalog</a:t>
          </a:r>
          <a:r>
            <a:rPr lang="en-GB" dirty="0"/>
            <a:t>, </a:t>
          </a:r>
          <a:r>
            <a:rPr lang="en-GB" dirty="0" err="1"/>
            <a:t>dns</a:t>
          </a:r>
          <a:r>
            <a:rPr lang="en-GB" dirty="0"/>
            <a:t>) </a:t>
          </a:r>
          <a:r>
            <a:rPr lang="en-GB" dirty="0" err="1"/>
            <a:t>nastavovat</a:t>
          </a:r>
          <a:r>
            <a:rPr lang="en-GB" dirty="0"/>
            <a:t> </a:t>
          </a:r>
          <a:r>
            <a:rPr lang="en-GB" dirty="0" err="1"/>
            <a:t>konzistenci</a:t>
          </a:r>
          <a:r>
            <a:rPr lang="en-GB" dirty="0"/>
            <a:t> (stale)</a:t>
          </a:r>
        </a:p>
      </dgm:t>
    </dgm:pt>
    <dgm:pt modelId="{37ABA960-FEB5-AD42-9F68-528A70361015}" type="parTrans" cxnId="{2AFE189F-772D-D14E-A975-6017FCEFE718}">
      <dgm:prSet/>
      <dgm:spPr/>
      <dgm:t>
        <a:bodyPr/>
        <a:lstStyle/>
        <a:p>
          <a:endParaRPr lang="en-GB"/>
        </a:p>
      </dgm:t>
    </dgm:pt>
    <dgm:pt modelId="{DCABACC8-101E-9643-B7FB-F4D82B4293CB}" type="sibTrans" cxnId="{2AFE189F-772D-D14E-A975-6017FCEFE718}">
      <dgm:prSet/>
      <dgm:spPr/>
      <dgm:t>
        <a:bodyPr/>
        <a:lstStyle/>
        <a:p>
          <a:endParaRPr lang="en-GB"/>
        </a:p>
      </dgm:t>
    </dgm:pt>
    <dgm:pt modelId="{D4CE726A-D74C-DE41-A262-1A7A701C9C8B}">
      <dgm:prSet/>
      <dgm:spPr/>
      <dgm:t>
        <a:bodyPr/>
        <a:lstStyle/>
        <a:p>
          <a:r>
            <a:rPr lang="en-GB" dirty="0" err="1"/>
            <a:t>Pozor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quorum </a:t>
          </a:r>
          <a:r>
            <a:rPr lang="en-GB" dirty="0" err="1"/>
            <a:t>při</a:t>
          </a:r>
          <a:r>
            <a:rPr lang="en-GB" dirty="0"/>
            <a:t> </a:t>
          </a:r>
          <a:r>
            <a:rPr lang="en-GB" dirty="0" err="1"/>
            <a:t>výměnách</a:t>
          </a:r>
          <a:r>
            <a:rPr lang="en-GB" dirty="0"/>
            <a:t> (reap)</a:t>
          </a:r>
        </a:p>
      </dgm:t>
    </dgm:pt>
    <dgm:pt modelId="{5CCD632D-6ACD-6F41-AD0E-BD8B91FE493F}" type="parTrans" cxnId="{193D7A61-E718-0344-B53D-182B192FC0CD}">
      <dgm:prSet/>
      <dgm:spPr/>
      <dgm:t>
        <a:bodyPr/>
        <a:lstStyle/>
        <a:p>
          <a:endParaRPr lang="en-GB"/>
        </a:p>
      </dgm:t>
    </dgm:pt>
    <dgm:pt modelId="{4051B0E8-A4F5-9C42-8946-15BCCA72049E}" type="sibTrans" cxnId="{193D7A61-E718-0344-B53D-182B192FC0CD}">
      <dgm:prSet/>
      <dgm:spPr/>
      <dgm:t>
        <a:bodyPr/>
        <a:lstStyle/>
        <a:p>
          <a:endParaRPr lang="en-GB"/>
        </a:p>
      </dgm:t>
    </dgm:pt>
    <dgm:pt modelId="{01C29CB4-6E53-CD43-9D65-AD2060B11E6A}">
      <dgm:prSet/>
      <dgm:spPr/>
      <dgm:t>
        <a:bodyPr/>
        <a:lstStyle/>
        <a:p>
          <a:r>
            <a:rPr lang="en-GB" dirty="0" err="1"/>
            <a:t>Klienti</a:t>
          </a:r>
          <a:r>
            <a:rPr lang="en-GB" dirty="0"/>
            <a:t> </a:t>
          </a:r>
          <a:r>
            <a:rPr lang="en-GB" dirty="0" err="1"/>
            <a:t>mají</a:t>
          </a:r>
          <a:r>
            <a:rPr lang="en-GB" dirty="0"/>
            <a:t> vice join </a:t>
          </a:r>
          <a:r>
            <a:rPr lang="en-GB" dirty="0" err="1"/>
            <a:t>adres</a:t>
          </a:r>
          <a:endParaRPr lang="en-GB" dirty="0"/>
        </a:p>
      </dgm:t>
    </dgm:pt>
    <dgm:pt modelId="{A85A8F9E-BC16-4A47-BBC4-A8AB85B90AC9}" type="parTrans" cxnId="{56A67472-CA1D-1844-A3B7-2FD494D124EB}">
      <dgm:prSet/>
      <dgm:spPr/>
    </dgm:pt>
    <dgm:pt modelId="{641B1594-8234-FD4E-9655-FB6CE484E924}" type="sibTrans" cxnId="{56A67472-CA1D-1844-A3B7-2FD494D124EB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6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6"/>
      <dgm:spPr/>
    </dgm:pt>
    <dgm:pt modelId="{4F1D7B39-D47D-4C48-A6AB-653EEE47E5CC}" type="pres">
      <dgm:prSet presAssocID="{347148E3-AB09-AC40-9DC9-0F49A97C2656}" presName="vert1" presStyleCnt="0"/>
      <dgm:spPr/>
    </dgm:pt>
    <dgm:pt modelId="{03AD724D-8757-5A4A-81A0-33B6264F496B}" type="pres">
      <dgm:prSet presAssocID="{7746E2EC-A204-F749-AEA4-0C120021042B}" presName="thickLine" presStyleLbl="alignNode1" presStyleIdx="1" presStyleCnt="6"/>
      <dgm:spPr/>
    </dgm:pt>
    <dgm:pt modelId="{2F25E68D-D2C7-8E47-9DC0-2DD7BCDBBD72}" type="pres">
      <dgm:prSet presAssocID="{7746E2EC-A204-F749-AEA4-0C120021042B}" presName="horz1" presStyleCnt="0"/>
      <dgm:spPr/>
    </dgm:pt>
    <dgm:pt modelId="{CF0C7636-8095-F844-8D72-ECFF016348F1}" type="pres">
      <dgm:prSet presAssocID="{7746E2EC-A204-F749-AEA4-0C120021042B}" presName="tx1" presStyleLbl="revTx" presStyleIdx="1" presStyleCnt="6"/>
      <dgm:spPr/>
    </dgm:pt>
    <dgm:pt modelId="{8AFE8FCD-BE4D-9D43-9CD2-C606FA374218}" type="pres">
      <dgm:prSet presAssocID="{7746E2EC-A204-F749-AEA4-0C120021042B}" presName="vert1" presStyleCnt="0"/>
      <dgm:spPr/>
    </dgm:pt>
    <dgm:pt modelId="{D0DBAB43-CCE3-194D-A3D9-3222918D25A4}" type="pres">
      <dgm:prSet presAssocID="{F979B1A0-0F11-D949-849A-F6CE3A03256F}" presName="thickLine" presStyleLbl="alignNode1" presStyleIdx="2" presStyleCnt="6"/>
      <dgm:spPr/>
    </dgm:pt>
    <dgm:pt modelId="{AFD1ED8A-C2BF-D74A-A0DD-A3576755F3A5}" type="pres">
      <dgm:prSet presAssocID="{F979B1A0-0F11-D949-849A-F6CE3A03256F}" presName="horz1" presStyleCnt="0"/>
      <dgm:spPr/>
    </dgm:pt>
    <dgm:pt modelId="{A65AFB26-9F94-174E-8CA1-C0B0838B8101}" type="pres">
      <dgm:prSet presAssocID="{F979B1A0-0F11-D949-849A-F6CE3A03256F}" presName="tx1" presStyleLbl="revTx" presStyleIdx="2" presStyleCnt="6"/>
      <dgm:spPr/>
    </dgm:pt>
    <dgm:pt modelId="{845F4A57-D536-E545-BC5B-42C8C9FF1C5F}" type="pres">
      <dgm:prSet presAssocID="{F979B1A0-0F11-D949-849A-F6CE3A03256F}" presName="vert1" presStyleCnt="0"/>
      <dgm:spPr/>
    </dgm:pt>
    <dgm:pt modelId="{E6C58044-52A4-A74B-AF13-91A15DC42746}" type="pres">
      <dgm:prSet presAssocID="{01C29CB4-6E53-CD43-9D65-AD2060B11E6A}" presName="thickLine" presStyleLbl="alignNode1" presStyleIdx="3" presStyleCnt="6"/>
      <dgm:spPr/>
    </dgm:pt>
    <dgm:pt modelId="{DF303C50-D911-D04B-A49B-C3291B62473F}" type="pres">
      <dgm:prSet presAssocID="{01C29CB4-6E53-CD43-9D65-AD2060B11E6A}" presName="horz1" presStyleCnt="0"/>
      <dgm:spPr/>
    </dgm:pt>
    <dgm:pt modelId="{B6B5B3BF-F89A-2240-BA7D-3A37AAC4FC2F}" type="pres">
      <dgm:prSet presAssocID="{01C29CB4-6E53-CD43-9D65-AD2060B11E6A}" presName="tx1" presStyleLbl="revTx" presStyleIdx="3" presStyleCnt="6"/>
      <dgm:spPr/>
    </dgm:pt>
    <dgm:pt modelId="{F27567D8-AC70-EC42-B90D-B231DD3630F4}" type="pres">
      <dgm:prSet presAssocID="{01C29CB4-6E53-CD43-9D65-AD2060B11E6A}" presName="vert1" presStyleCnt="0"/>
      <dgm:spPr/>
    </dgm:pt>
    <dgm:pt modelId="{DA8180C0-E5D0-6545-857A-578274037D82}" type="pres">
      <dgm:prSet presAssocID="{5BB863C6-1403-9F4D-9251-85ACC5341ADE}" presName="thickLine" presStyleLbl="alignNode1" presStyleIdx="4" presStyleCnt="6"/>
      <dgm:spPr/>
    </dgm:pt>
    <dgm:pt modelId="{663026BC-A106-CA4C-9693-B0F18562AD31}" type="pres">
      <dgm:prSet presAssocID="{5BB863C6-1403-9F4D-9251-85ACC5341ADE}" presName="horz1" presStyleCnt="0"/>
      <dgm:spPr/>
    </dgm:pt>
    <dgm:pt modelId="{59E13FB1-8A6B-C441-A880-0BAAD42021AA}" type="pres">
      <dgm:prSet presAssocID="{5BB863C6-1403-9F4D-9251-85ACC5341ADE}" presName="tx1" presStyleLbl="revTx" presStyleIdx="4" presStyleCnt="6"/>
      <dgm:spPr/>
    </dgm:pt>
    <dgm:pt modelId="{205FF6A2-F28F-014D-A8BE-F5380863D50B}" type="pres">
      <dgm:prSet presAssocID="{5BB863C6-1403-9F4D-9251-85ACC5341ADE}" presName="vert1" presStyleCnt="0"/>
      <dgm:spPr/>
    </dgm:pt>
    <dgm:pt modelId="{1444A9B1-6449-6241-A59F-961F9EDA04F9}" type="pres">
      <dgm:prSet presAssocID="{D4CE726A-D74C-DE41-A262-1A7A701C9C8B}" presName="thickLine" presStyleLbl="alignNode1" presStyleIdx="5" presStyleCnt="6"/>
      <dgm:spPr/>
    </dgm:pt>
    <dgm:pt modelId="{DB864CDF-975D-FF4F-BD01-F0A721AD5692}" type="pres">
      <dgm:prSet presAssocID="{D4CE726A-D74C-DE41-A262-1A7A701C9C8B}" presName="horz1" presStyleCnt="0"/>
      <dgm:spPr/>
    </dgm:pt>
    <dgm:pt modelId="{F12FA22A-88DC-E94B-ABE5-CF356546854B}" type="pres">
      <dgm:prSet presAssocID="{D4CE726A-D74C-DE41-A262-1A7A701C9C8B}" presName="tx1" presStyleLbl="revTx" presStyleIdx="5" presStyleCnt="6"/>
      <dgm:spPr/>
    </dgm:pt>
    <dgm:pt modelId="{FC0E6804-95AB-BC4C-90AC-74FC66D3DD33}" type="pres">
      <dgm:prSet presAssocID="{D4CE726A-D74C-DE41-A262-1A7A701C9C8B}" presName="vert1" presStyleCnt="0"/>
      <dgm:spPr/>
    </dgm:pt>
  </dgm:ptLst>
  <dgm:cxnLst>
    <dgm:cxn modelId="{F7B5370C-32FC-E349-837D-D93BF0678D82}" srcId="{DB134617-9367-48B6-ADDD-A78CA16A2209}" destId="{7746E2EC-A204-F749-AEA4-0C120021042B}" srcOrd="1" destOrd="0" parTransId="{87AB7FFE-39AA-5448-88DE-7621A4BBA8D6}" sibTransId="{38BACB2F-147C-4D4C-BFC8-3AA8A631394B}"/>
    <dgm:cxn modelId="{094B131C-962F-5A48-8EE1-F2FD4032F55F}" type="presOf" srcId="{01C29CB4-6E53-CD43-9D65-AD2060B11E6A}" destId="{B6B5B3BF-F89A-2240-BA7D-3A37AAC4FC2F}" srcOrd="0" destOrd="0" presId="urn:microsoft.com/office/officeart/2008/layout/LinedList"/>
    <dgm:cxn modelId="{518D472B-BD68-FC4A-96D8-B87A265BB2BA}" type="presOf" srcId="{5BB863C6-1403-9F4D-9251-85ACC5341ADE}" destId="{59E13FB1-8A6B-C441-A880-0BAAD42021AA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3B85658-C1C3-A64B-B828-02AFAE8D2803}" srcId="{DB134617-9367-48B6-ADDD-A78CA16A2209}" destId="{F979B1A0-0F11-D949-849A-F6CE3A03256F}" srcOrd="2" destOrd="0" parTransId="{5569A62B-88B5-BA4F-A223-0C36CCD69426}" sibTransId="{AADE84CA-9100-CC47-B40D-BA847B21BEC1}"/>
    <dgm:cxn modelId="{193D7A61-E718-0344-B53D-182B192FC0CD}" srcId="{DB134617-9367-48B6-ADDD-A78CA16A2209}" destId="{D4CE726A-D74C-DE41-A262-1A7A701C9C8B}" srcOrd="5" destOrd="0" parTransId="{5CCD632D-6ACD-6F41-AD0E-BD8B91FE493F}" sibTransId="{4051B0E8-A4F5-9C42-8946-15BCCA72049E}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56A67472-CA1D-1844-A3B7-2FD494D124EB}" srcId="{DB134617-9367-48B6-ADDD-A78CA16A2209}" destId="{01C29CB4-6E53-CD43-9D65-AD2060B11E6A}" srcOrd="3" destOrd="0" parTransId="{A85A8F9E-BC16-4A47-BBC4-A8AB85B90AC9}" sibTransId="{641B1594-8234-FD4E-9655-FB6CE484E924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46DB507D-DE58-5143-865E-E676048DC1DD}" type="presOf" srcId="{7746E2EC-A204-F749-AEA4-0C120021042B}" destId="{CF0C7636-8095-F844-8D72-ECFF016348F1}" srcOrd="0" destOrd="0" presId="urn:microsoft.com/office/officeart/2008/layout/LinedList"/>
    <dgm:cxn modelId="{2AFE189F-772D-D14E-A975-6017FCEFE718}" srcId="{DB134617-9367-48B6-ADDD-A78CA16A2209}" destId="{5BB863C6-1403-9F4D-9251-85ACC5341ADE}" srcOrd="4" destOrd="0" parTransId="{37ABA960-FEB5-AD42-9F68-528A70361015}" sibTransId="{DCABACC8-101E-9643-B7FB-F4D82B4293CB}"/>
    <dgm:cxn modelId="{D78E5FD4-2D18-7743-9E48-F1999C0A86A4}" type="presOf" srcId="{F979B1A0-0F11-D949-849A-F6CE3A03256F}" destId="{A65AFB26-9F94-174E-8CA1-C0B0838B8101}" srcOrd="0" destOrd="0" presId="urn:microsoft.com/office/officeart/2008/layout/LinedList"/>
    <dgm:cxn modelId="{1F81FEF4-D104-6147-AE39-1C84DA8C3D20}" type="presOf" srcId="{D4CE726A-D74C-DE41-A262-1A7A701C9C8B}" destId="{F12FA22A-88DC-E94B-ABE5-CF356546854B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1A91C16-3D0D-C647-BB30-99620C31F935}" type="presParOf" srcId="{1EA231BF-297C-5C45-B6B5-D26A39A5603A}" destId="{03AD724D-8757-5A4A-81A0-33B6264F496B}" srcOrd="2" destOrd="0" presId="urn:microsoft.com/office/officeart/2008/layout/LinedList"/>
    <dgm:cxn modelId="{D7A3C82A-6372-C141-96A1-92CB974AC5F1}" type="presParOf" srcId="{1EA231BF-297C-5C45-B6B5-D26A39A5603A}" destId="{2F25E68D-D2C7-8E47-9DC0-2DD7BCDBBD72}" srcOrd="3" destOrd="0" presId="urn:microsoft.com/office/officeart/2008/layout/LinedList"/>
    <dgm:cxn modelId="{8A1E1FF4-1454-1F4B-9F8B-6E3B5269B743}" type="presParOf" srcId="{2F25E68D-D2C7-8E47-9DC0-2DD7BCDBBD72}" destId="{CF0C7636-8095-F844-8D72-ECFF016348F1}" srcOrd="0" destOrd="0" presId="urn:microsoft.com/office/officeart/2008/layout/LinedList"/>
    <dgm:cxn modelId="{1DA62690-9CDC-554E-B257-CD5FC12AE64E}" type="presParOf" srcId="{2F25E68D-D2C7-8E47-9DC0-2DD7BCDBBD72}" destId="{8AFE8FCD-BE4D-9D43-9CD2-C606FA374218}" srcOrd="1" destOrd="0" presId="urn:microsoft.com/office/officeart/2008/layout/LinedList"/>
    <dgm:cxn modelId="{B5513F44-358B-4E46-BB66-1C5C30E0577D}" type="presParOf" srcId="{1EA231BF-297C-5C45-B6B5-D26A39A5603A}" destId="{D0DBAB43-CCE3-194D-A3D9-3222918D25A4}" srcOrd="4" destOrd="0" presId="urn:microsoft.com/office/officeart/2008/layout/LinedList"/>
    <dgm:cxn modelId="{502CF656-18C5-FC4B-BCDB-4EAB220804AB}" type="presParOf" srcId="{1EA231BF-297C-5C45-B6B5-D26A39A5603A}" destId="{AFD1ED8A-C2BF-D74A-A0DD-A3576755F3A5}" srcOrd="5" destOrd="0" presId="urn:microsoft.com/office/officeart/2008/layout/LinedList"/>
    <dgm:cxn modelId="{B5D78C47-0E72-294B-9C5A-0AECFF0C6CD0}" type="presParOf" srcId="{AFD1ED8A-C2BF-D74A-A0DD-A3576755F3A5}" destId="{A65AFB26-9F94-174E-8CA1-C0B0838B8101}" srcOrd="0" destOrd="0" presId="urn:microsoft.com/office/officeart/2008/layout/LinedList"/>
    <dgm:cxn modelId="{497C0B74-E07F-344F-B9DB-BB723CD3BEE3}" type="presParOf" srcId="{AFD1ED8A-C2BF-D74A-A0DD-A3576755F3A5}" destId="{845F4A57-D536-E545-BC5B-42C8C9FF1C5F}" srcOrd="1" destOrd="0" presId="urn:microsoft.com/office/officeart/2008/layout/LinedList"/>
    <dgm:cxn modelId="{A5713226-F912-824F-8578-77FCF684BF15}" type="presParOf" srcId="{1EA231BF-297C-5C45-B6B5-D26A39A5603A}" destId="{E6C58044-52A4-A74B-AF13-91A15DC42746}" srcOrd="6" destOrd="0" presId="urn:microsoft.com/office/officeart/2008/layout/LinedList"/>
    <dgm:cxn modelId="{B752157E-4B33-CF4D-8001-B03E94272883}" type="presParOf" srcId="{1EA231BF-297C-5C45-B6B5-D26A39A5603A}" destId="{DF303C50-D911-D04B-A49B-C3291B62473F}" srcOrd="7" destOrd="0" presId="urn:microsoft.com/office/officeart/2008/layout/LinedList"/>
    <dgm:cxn modelId="{32267647-FF9F-1D4C-BBF7-8C2B99B3A74B}" type="presParOf" srcId="{DF303C50-D911-D04B-A49B-C3291B62473F}" destId="{B6B5B3BF-F89A-2240-BA7D-3A37AAC4FC2F}" srcOrd="0" destOrd="0" presId="urn:microsoft.com/office/officeart/2008/layout/LinedList"/>
    <dgm:cxn modelId="{6CF39470-8436-4640-B2EA-CAF44920BDBB}" type="presParOf" srcId="{DF303C50-D911-D04B-A49B-C3291B62473F}" destId="{F27567D8-AC70-EC42-B90D-B231DD3630F4}" srcOrd="1" destOrd="0" presId="urn:microsoft.com/office/officeart/2008/layout/LinedList"/>
    <dgm:cxn modelId="{4228F301-01E0-7A42-8306-92BCCEA318FE}" type="presParOf" srcId="{1EA231BF-297C-5C45-B6B5-D26A39A5603A}" destId="{DA8180C0-E5D0-6545-857A-578274037D82}" srcOrd="8" destOrd="0" presId="urn:microsoft.com/office/officeart/2008/layout/LinedList"/>
    <dgm:cxn modelId="{67CA8FCB-024A-204C-8348-3ABC425A7D5C}" type="presParOf" srcId="{1EA231BF-297C-5C45-B6B5-D26A39A5603A}" destId="{663026BC-A106-CA4C-9693-B0F18562AD31}" srcOrd="9" destOrd="0" presId="urn:microsoft.com/office/officeart/2008/layout/LinedList"/>
    <dgm:cxn modelId="{64299253-639D-2945-9C61-658DCD3AB6E4}" type="presParOf" srcId="{663026BC-A106-CA4C-9693-B0F18562AD31}" destId="{59E13FB1-8A6B-C441-A880-0BAAD42021AA}" srcOrd="0" destOrd="0" presId="urn:microsoft.com/office/officeart/2008/layout/LinedList"/>
    <dgm:cxn modelId="{19ABF3EE-9FAC-5746-AC39-63DBB734B586}" type="presParOf" srcId="{663026BC-A106-CA4C-9693-B0F18562AD31}" destId="{205FF6A2-F28F-014D-A8BE-F5380863D50B}" srcOrd="1" destOrd="0" presId="urn:microsoft.com/office/officeart/2008/layout/LinedList"/>
    <dgm:cxn modelId="{098F2668-E37B-CA42-9D67-44773F8046C7}" type="presParOf" srcId="{1EA231BF-297C-5C45-B6B5-D26A39A5603A}" destId="{1444A9B1-6449-6241-A59F-961F9EDA04F9}" srcOrd="10" destOrd="0" presId="urn:microsoft.com/office/officeart/2008/layout/LinedList"/>
    <dgm:cxn modelId="{FB05595D-9218-C944-9D8A-50B038F9C223}" type="presParOf" srcId="{1EA231BF-297C-5C45-B6B5-D26A39A5603A}" destId="{DB864CDF-975D-FF4F-BD01-F0A721AD5692}" srcOrd="11" destOrd="0" presId="urn:microsoft.com/office/officeart/2008/layout/LinedList"/>
    <dgm:cxn modelId="{8DFD1584-A27B-7A47-807C-EA86F4608741}" type="presParOf" srcId="{DB864CDF-975D-FF4F-BD01-F0A721AD5692}" destId="{F12FA22A-88DC-E94B-ABE5-CF356546854B}" srcOrd="0" destOrd="0" presId="urn:microsoft.com/office/officeart/2008/layout/LinedList"/>
    <dgm:cxn modelId="{187E89E8-123A-C843-A9F3-EC584DDE95C7}" type="presParOf" srcId="{DB864CDF-975D-FF4F-BD01-F0A721AD5692}" destId="{FC0E6804-95AB-BC4C-90AC-74FC66D3DD3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1FC6CF-463A-224E-966C-E4860737ECA9}">
      <dgm:prSet/>
      <dgm:spPr/>
      <dgm:t>
        <a:bodyPr/>
        <a:lstStyle/>
        <a:p>
          <a:r>
            <a:rPr lang="en-GB" dirty="0" err="1"/>
            <a:t>Dva</a:t>
          </a:r>
          <a:r>
            <a:rPr lang="en-GB" dirty="0"/>
            <a:t> </a:t>
          </a:r>
          <a:r>
            <a:rPr lang="en-GB" dirty="0" err="1"/>
            <a:t>modely</a:t>
          </a:r>
          <a:endParaRPr lang="en-GB" dirty="0"/>
        </a:p>
      </dgm:t>
    </dgm:pt>
    <dgm:pt modelId="{CECDF9A5-C2EC-1D47-96F4-14E5DF286F85}" type="parTrans" cxnId="{247C62D7-708A-1548-8602-74ACFE6BBD1D}">
      <dgm:prSet/>
      <dgm:spPr/>
    </dgm:pt>
    <dgm:pt modelId="{08CB769E-5459-5E44-9E00-ED119A77B698}" type="sibTrans" cxnId="{247C62D7-708A-1548-8602-74ACFE6BBD1D}">
      <dgm:prSet/>
      <dgm:spPr/>
    </dgm:pt>
    <dgm:pt modelId="{9D4534BC-591E-0149-A7FC-085E6D2B007C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F39E965A-431F-6349-88DB-F09585C29274}" type="parTrans" cxnId="{EC1C57D6-4550-E841-8B8D-813707F2491F}">
      <dgm:prSet/>
      <dgm:spPr/>
    </dgm:pt>
    <dgm:pt modelId="{0C9EF9D7-1774-084C-A557-61B6C8D728B4}" type="sibTrans" cxnId="{EC1C57D6-4550-E841-8B8D-813707F2491F}">
      <dgm:prSet/>
      <dgm:spPr/>
    </dgm:pt>
    <dgm:pt modelId="{77381794-D652-AE4E-A3CD-A8897B083BC9}">
      <dgm:prSet/>
      <dgm:spPr/>
      <dgm:t>
        <a:bodyPr/>
        <a:lstStyle/>
        <a:p>
          <a:r>
            <a:rPr lang="en-GB" dirty="0"/>
            <a:t>Cluster peering</a:t>
          </a:r>
        </a:p>
      </dgm:t>
    </dgm:pt>
    <dgm:pt modelId="{0A56C0CB-8B67-EF4D-98C7-366C8CA2A3F4}" type="parTrans" cxnId="{7B234AAA-4400-DA4C-87A3-306E8F6F4AFC}">
      <dgm:prSet/>
      <dgm:spPr/>
    </dgm:pt>
    <dgm:pt modelId="{755E9B74-DD52-AD4F-9E62-508EDAD7DF47}" type="sibTrans" cxnId="{7B234AAA-4400-DA4C-87A3-306E8F6F4AFC}">
      <dgm:prSet/>
      <dgm:spPr/>
    </dgm:pt>
    <dgm:pt modelId="{AC49EF31-6505-0E47-A7C4-AF06CAA32047}">
      <dgm:prSet/>
      <dgm:spPr/>
      <dgm:t>
        <a:bodyPr/>
        <a:lstStyle/>
        <a:p>
          <a:r>
            <a:rPr lang="en-GB" dirty="0" err="1"/>
            <a:t>Velká</a:t>
          </a:r>
          <a:r>
            <a:rPr lang="en-GB" dirty="0"/>
            <a:t> voting </a:t>
          </a:r>
          <a:r>
            <a:rPr lang="en-GB" dirty="0" err="1"/>
            <a:t>doména</a:t>
          </a:r>
          <a:endParaRPr lang="en-GB" dirty="0"/>
        </a:p>
      </dgm:t>
    </dgm:pt>
    <dgm:pt modelId="{B6166F09-B46B-6848-9173-E67B1C380FAD}" type="parTrans" cxnId="{19CE45CB-C102-4049-BA0A-691E59C5CD8A}">
      <dgm:prSet/>
      <dgm:spPr/>
    </dgm:pt>
    <dgm:pt modelId="{0A8BB9C9-D42C-2948-ACB2-51C6A0E46B28}" type="sibTrans" cxnId="{19CE45CB-C102-4049-BA0A-691E59C5CD8A}">
      <dgm:prSet/>
      <dgm:spPr/>
    </dgm:pt>
    <dgm:pt modelId="{069D7700-76EA-624A-A63F-1E7589C77011}">
      <dgm:prSet/>
      <dgm:spPr/>
      <dgm:t>
        <a:bodyPr/>
        <a:lstStyle/>
        <a:p>
          <a:r>
            <a:rPr lang="en-GB" dirty="0" err="1"/>
            <a:t>Synchronizace</a:t>
          </a:r>
          <a:r>
            <a:rPr lang="en-GB" dirty="0"/>
            <a:t> vs </a:t>
          </a:r>
          <a:r>
            <a:rPr lang="en-GB" dirty="0" err="1"/>
            <a:t>latence</a:t>
          </a:r>
          <a:r>
            <a:rPr lang="en-GB" dirty="0"/>
            <a:t> (gossip)</a:t>
          </a:r>
        </a:p>
      </dgm:t>
    </dgm:pt>
    <dgm:pt modelId="{2FAC542B-054D-FC49-A041-90056E6CE4C1}" type="parTrans" cxnId="{B62A5D36-6CB6-B448-AD1C-1487400262DC}">
      <dgm:prSet/>
      <dgm:spPr/>
    </dgm:pt>
    <dgm:pt modelId="{2627C358-7EAB-4B44-86A2-8C607CF548CE}" type="sibTrans" cxnId="{B62A5D36-6CB6-B448-AD1C-1487400262DC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B8B8E11-C5AE-854B-A374-F63DC274B3B2}" type="pres">
      <dgm:prSet presAssocID="{FA1FC6CF-463A-224E-966C-E4860737ECA9}" presName="thickLine" presStyleLbl="alignNode1" presStyleIdx="0" presStyleCnt="5"/>
      <dgm:spPr/>
    </dgm:pt>
    <dgm:pt modelId="{C4D090B6-DAB2-7647-BF97-AE7CB73A1782}" type="pres">
      <dgm:prSet presAssocID="{FA1FC6CF-463A-224E-966C-E4860737ECA9}" presName="horz1" presStyleCnt="0"/>
      <dgm:spPr/>
    </dgm:pt>
    <dgm:pt modelId="{6B33619D-B7CA-0043-BBB7-0626C8D52151}" type="pres">
      <dgm:prSet presAssocID="{FA1FC6CF-463A-224E-966C-E4860737ECA9}" presName="tx1" presStyleLbl="revTx" presStyleIdx="0" presStyleCnt="5"/>
      <dgm:spPr/>
    </dgm:pt>
    <dgm:pt modelId="{5F4F1CB0-E3C8-C245-AC8C-EC874F1F0B7C}" type="pres">
      <dgm:prSet presAssocID="{FA1FC6CF-463A-224E-966C-E4860737ECA9}" presName="vert1" presStyleCnt="0"/>
      <dgm:spPr/>
    </dgm:pt>
    <dgm:pt modelId="{37177BC9-4C88-CB48-943A-596D30CCF086}" type="pres">
      <dgm:prSet presAssocID="{9D4534BC-591E-0149-A7FC-085E6D2B007C}" presName="thickLine" presStyleLbl="alignNode1" presStyleIdx="1" presStyleCnt="5"/>
      <dgm:spPr/>
    </dgm:pt>
    <dgm:pt modelId="{705C5969-4976-534E-ADE9-0CB67B8613E2}" type="pres">
      <dgm:prSet presAssocID="{9D4534BC-591E-0149-A7FC-085E6D2B007C}" presName="horz1" presStyleCnt="0"/>
      <dgm:spPr/>
    </dgm:pt>
    <dgm:pt modelId="{F60B3DBD-9729-554E-AE59-D25525EFE4C5}" type="pres">
      <dgm:prSet presAssocID="{9D4534BC-591E-0149-A7FC-085E6D2B007C}" presName="tx1" presStyleLbl="revTx" presStyleIdx="1" presStyleCnt="5"/>
      <dgm:spPr/>
    </dgm:pt>
    <dgm:pt modelId="{79F3B885-AFFD-B44A-86CC-901524970505}" type="pres">
      <dgm:prSet presAssocID="{9D4534BC-591E-0149-A7FC-085E6D2B007C}" presName="vert1" presStyleCnt="0"/>
      <dgm:spPr/>
    </dgm:pt>
    <dgm:pt modelId="{2A42A60F-8DE6-2A45-B371-3340C6454B08}" type="pres">
      <dgm:prSet presAssocID="{77381794-D652-AE4E-A3CD-A8897B083BC9}" presName="thickLine" presStyleLbl="alignNode1" presStyleIdx="2" presStyleCnt="5"/>
      <dgm:spPr/>
    </dgm:pt>
    <dgm:pt modelId="{3664829D-9C68-8144-A730-0D4BF135EA79}" type="pres">
      <dgm:prSet presAssocID="{77381794-D652-AE4E-A3CD-A8897B083BC9}" presName="horz1" presStyleCnt="0"/>
      <dgm:spPr/>
    </dgm:pt>
    <dgm:pt modelId="{0CB38A53-01C3-0D4F-8E7F-36C652B0E253}" type="pres">
      <dgm:prSet presAssocID="{77381794-D652-AE4E-A3CD-A8897B083BC9}" presName="tx1" presStyleLbl="revTx" presStyleIdx="2" presStyleCnt="5"/>
      <dgm:spPr/>
    </dgm:pt>
    <dgm:pt modelId="{0F9853BB-3567-2B45-AF96-F187A3107D8B}" type="pres">
      <dgm:prSet presAssocID="{77381794-D652-AE4E-A3CD-A8897B083BC9}" presName="vert1" presStyleCnt="0"/>
      <dgm:spPr/>
    </dgm:pt>
    <dgm:pt modelId="{22EB125A-5576-0E4B-815F-19C6F3FBD1A5}" type="pres">
      <dgm:prSet presAssocID="{AC49EF31-6505-0E47-A7C4-AF06CAA32047}" presName="thickLine" presStyleLbl="alignNode1" presStyleIdx="3" presStyleCnt="5"/>
      <dgm:spPr/>
    </dgm:pt>
    <dgm:pt modelId="{77DF935C-25CF-F446-B2DB-CA6EE25DBA98}" type="pres">
      <dgm:prSet presAssocID="{AC49EF31-6505-0E47-A7C4-AF06CAA32047}" presName="horz1" presStyleCnt="0"/>
      <dgm:spPr/>
    </dgm:pt>
    <dgm:pt modelId="{75BE9D24-EA0A-D947-B48D-CCF6A3227934}" type="pres">
      <dgm:prSet presAssocID="{AC49EF31-6505-0E47-A7C4-AF06CAA32047}" presName="tx1" presStyleLbl="revTx" presStyleIdx="3" presStyleCnt="5"/>
      <dgm:spPr/>
    </dgm:pt>
    <dgm:pt modelId="{40D0E27E-0B61-5244-B449-147F7008FD50}" type="pres">
      <dgm:prSet presAssocID="{AC49EF31-6505-0E47-A7C4-AF06CAA32047}" presName="vert1" presStyleCnt="0"/>
      <dgm:spPr/>
    </dgm:pt>
    <dgm:pt modelId="{6C795A47-65C1-674E-9F07-686ABD6C89C0}" type="pres">
      <dgm:prSet presAssocID="{069D7700-76EA-624A-A63F-1E7589C77011}" presName="thickLine" presStyleLbl="alignNode1" presStyleIdx="4" presStyleCnt="5"/>
      <dgm:spPr/>
    </dgm:pt>
    <dgm:pt modelId="{6CE33AC3-112D-7443-8823-CB72330509E2}" type="pres">
      <dgm:prSet presAssocID="{069D7700-76EA-624A-A63F-1E7589C77011}" presName="horz1" presStyleCnt="0"/>
      <dgm:spPr/>
    </dgm:pt>
    <dgm:pt modelId="{E8C3842C-D20C-1245-B4EE-F0EB18F8295A}" type="pres">
      <dgm:prSet presAssocID="{069D7700-76EA-624A-A63F-1E7589C77011}" presName="tx1" presStyleLbl="revTx" presStyleIdx="4" presStyleCnt="5"/>
      <dgm:spPr/>
    </dgm:pt>
    <dgm:pt modelId="{92C4028E-F4CA-A442-A2DE-B264A0CF2BFB}" type="pres">
      <dgm:prSet presAssocID="{069D7700-76EA-624A-A63F-1E7589C77011}" presName="vert1" presStyleCnt="0"/>
      <dgm:spPr/>
    </dgm:pt>
  </dgm:ptLst>
  <dgm:cxnLst>
    <dgm:cxn modelId="{00B4B010-2F03-844D-93A5-A672735B81E2}" type="presOf" srcId="{77381794-D652-AE4E-A3CD-A8897B083BC9}" destId="{0CB38A53-01C3-0D4F-8E7F-36C652B0E253}" srcOrd="0" destOrd="0" presId="urn:microsoft.com/office/officeart/2008/layout/LinedList"/>
    <dgm:cxn modelId="{B62A5D36-6CB6-B448-AD1C-1487400262DC}" srcId="{DB134617-9367-48B6-ADDD-A78CA16A2209}" destId="{069D7700-76EA-624A-A63F-1E7589C77011}" srcOrd="4" destOrd="0" parTransId="{2FAC542B-054D-FC49-A041-90056E6CE4C1}" sibTransId="{2627C358-7EAB-4B44-86A2-8C607CF548CE}"/>
    <dgm:cxn modelId="{F9652A3B-6978-7F4B-A53D-3193FEBD7424}" type="presOf" srcId="{069D7700-76EA-624A-A63F-1E7589C77011}" destId="{E8C3842C-D20C-1245-B4EE-F0EB18F8295A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7B234AAA-4400-DA4C-87A3-306E8F6F4AFC}" srcId="{DB134617-9367-48B6-ADDD-A78CA16A2209}" destId="{77381794-D652-AE4E-A3CD-A8897B083BC9}" srcOrd="2" destOrd="0" parTransId="{0A56C0CB-8B67-EF4D-98C7-366C8CA2A3F4}" sibTransId="{755E9B74-DD52-AD4F-9E62-508EDAD7DF47}"/>
    <dgm:cxn modelId="{822D30AB-6658-CD4F-BC9B-EDC2C88D84DB}" type="presOf" srcId="{FA1FC6CF-463A-224E-966C-E4860737ECA9}" destId="{6B33619D-B7CA-0043-BBB7-0626C8D52151}" srcOrd="0" destOrd="0" presId="urn:microsoft.com/office/officeart/2008/layout/LinedList"/>
    <dgm:cxn modelId="{C08055AE-791F-F74E-A71B-6AC639067048}" type="presOf" srcId="{9D4534BC-591E-0149-A7FC-085E6D2B007C}" destId="{F60B3DBD-9729-554E-AE59-D25525EFE4C5}" srcOrd="0" destOrd="0" presId="urn:microsoft.com/office/officeart/2008/layout/LinedList"/>
    <dgm:cxn modelId="{19CE45CB-C102-4049-BA0A-691E59C5CD8A}" srcId="{DB134617-9367-48B6-ADDD-A78CA16A2209}" destId="{AC49EF31-6505-0E47-A7C4-AF06CAA32047}" srcOrd="3" destOrd="0" parTransId="{B6166F09-B46B-6848-9173-E67B1C380FAD}" sibTransId="{0A8BB9C9-D42C-2948-ACB2-51C6A0E46B28}"/>
    <dgm:cxn modelId="{045961CE-5A42-984D-9715-9994C8155F7E}" type="presOf" srcId="{AC49EF31-6505-0E47-A7C4-AF06CAA32047}" destId="{75BE9D24-EA0A-D947-B48D-CCF6A3227934}" srcOrd="0" destOrd="0" presId="urn:microsoft.com/office/officeart/2008/layout/LinedList"/>
    <dgm:cxn modelId="{EC1C57D6-4550-E841-8B8D-813707F2491F}" srcId="{DB134617-9367-48B6-ADDD-A78CA16A2209}" destId="{9D4534BC-591E-0149-A7FC-085E6D2B007C}" srcOrd="1" destOrd="0" parTransId="{F39E965A-431F-6349-88DB-F09585C29274}" sibTransId="{0C9EF9D7-1774-084C-A557-61B6C8D728B4}"/>
    <dgm:cxn modelId="{247C62D7-708A-1548-8602-74ACFE6BBD1D}" srcId="{DB134617-9367-48B6-ADDD-A78CA16A2209}" destId="{FA1FC6CF-463A-224E-966C-E4860737ECA9}" srcOrd="0" destOrd="0" parTransId="{CECDF9A5-C2EC-1D47-96F4-14E5DF286F85}" sibTransId="{08CB769E-5459-5E44-9E00-ED119A77B698}"/>
    <dgm:cxn modelId="{C8223E4F-DDD9-5D48-BD4D-F940948F5F02}" type="presParOf" srcId="{1EA231BF-297C-5C45-B6B5-D26A39A5603A}" destId="{EB8B8E11-C5AE-854B-A374-F63DC274B3B2}" srcOrd="0" destOrd="0" presId="urn:microsoft.com/office/officeart/2008/layout/LinedList"/>
    <dgm:cxn modelId="{61355875-2BA0-464F-B334-2F856C7D3F98}" type="presParOf" srcId="{1EA231BF-297C-5C45-B6B5-D26A39A5603A}" destId="{C4D090B6-DAB2-7647-BF97-AE7CB73A1782}" srcOrd="1" destOrd="0" presId="urn:microsoft.com/office/officeart/2008/layout/LinedList"/>
    <dgm:cxn modelId="{597F33A5-ED0A-2A4F-A174-EE38F7ED241D}" type="presParOf" srcId="{C4D090B6-DAB2-7647-BF97-AE7CB73A1782}" destId="{6B33619D-B7CA-0043-BBB7-0626C8D52151}" srcOrd="0" destOrd="0" presId="urn:microsoft.com/office/officeart/2008/layout/LinedList"/>
    <dgm:cxn modelId="{2DA0073C-E6D2-D343-8CDC-9FBBD76EA845}" type="presParOf" srcId="{C4D090B6-DAB2-7647-BF97-AE7CB73A1782}" destId="{5F4F1CB0-E3C8-C245-AC8C-EC874F1F0B7C}" srcOrd="1" destOrd="0" presId="urn:microsoft.com/office/officeart/2008/layout/LinedList"/>
    <dgm:cxn modelId="{800B2E03-3479-C64A-AEAD-8FB1655A65A4}" type="presParOf" srcId="{1EA231BF-297C-5C45-B6B5-D26A39A5603A}" destId="{37177BC9-4C88-CB48-943A-596D30CCF086}" srcOrd="2" destOrd="0" presId="urn:microsoft.com/office/officeart/2008/layout/LinedList"/>
    <dgm:cxn modelId="{A48DBEEC-DB5B-774E-AC2D-D280E6235D99}" type="presParOf" srcId="{1EA231BF-297C-5C45-B6B5-D26A39A5603A}" destId="{705C5969-4976-534E-ADE9-0CB67B8613E2}" srcOrd="3" destOrd="0" presId="urn:microsoft.com/office/officeart/2008/layout/LinedList"/>
    <dgm:cxn modelId="{D9D4731C-B7E1-D444-910B-444DDD1CDBDA}" type="presParOf" srcId="{705C5969-4976-534E-ADE9-0CB67B8613E2}" destId="{F60B3DBD-9729-554E-AE59-D25525EFE4C5}" srcOrd="0" destOrd="0" presId="urn:microsoft.com/office/officeart/2008/layout/LinedList"/>
    <dgm:cxn modelId="{CB112A64-C30A-F348-A930-1C8C166BD6DF}" type="presParOf" srcId="{705C5969-4976-534E-ADE9-0CB67B8613E2}" destId="{79F3B885-AFFD-B44A-86CC-901524970505}" srcOrd="1" destOrd="0" presId="urn:microsoft.com/office/officeart/2008/layout/LinedList"/>
    <dgm:cxn modelId="{CAA145B2-9CC9-8347-A472-059597145005}" type="presParOf" srcId="{1EA231BF-297C-5C45-B6B5-D26A39A5603A}" destId="{2A42A60F-8DE6-2A45-B371-3340C6454B08}" srcOrd="4" destOrd="0" presId="urn:microsoft.com/office/officeart/2008/layout/LinedList"/>
    <dgm:cxn modelId="{96B97273-3457-624B-BD09-39FE2C33FCDB}" type="presParOf" srcId="{1EA231BF-297C-5C45-B6B5-D26A39A5603A}" destId="{3664829D-9C68-8144-A730-0D4BF135EA79}" srcOrd="5" destOrd="0" presId="urn:microsoft.com/office/officeart/2008/layout/LinedList"/>
    <dgm:cxn modelId="{9FFA0039-432D-4843-8A6C-D0805153D045}" type="presParOf" srcId="{3664829D-9C68-8144-A730-0D4BF135EA79}" destId="{0CB38A53-01C3-0D4F-8E7F-36C652B0E253}" srcOrd="0" destOrd="0" presId="urn:microsoft.com/office/officeart/2008/layout/LinedList"/>
    <dgm:cxn modelId="{0F87AB40-C392-1D47-8B48-C835BE75353C}" type="presParOf" srcId="{3664829D-9C68-8144-A730-0D4BF135EA79}" destId="{0F9853BB-3567-2B45-AF96-F187A3107D8B}" srcOrd="1" destOrd="0" presId="urn:microsoft.com/office/officeart/2008/layout/LinedList"/>
    <dgm:cxn modelId="{0BB979E7-C777-BF4E-BD04-8115018E42E6}" type="presParOf" srcId="{1EA231BF-297C-5C45-B6B5-D26A39A5603A}" destId="{22EB125A-5576-0E4B-815F-19C6F3FBD1A5}" srcOrd="6" destOrd="0" presId="urn:microsoft.com/office/officeart/2008/layout/LinedList"/>
    <dgm:cxn modelId="{93CF62BF-0037-D544-912E-A1A0BB579108}" type="presParOf" srcId="{1EA231BF-297C-5C45-B6B5-D26A39A5603A}" destId="{77DF935C-25CF-F446-B2DB-CA6EE25DBA98}" srcOrd="7" destOrd="0" presId="urn:microsoft.com/office/officeart/2008/layout/LinedList"/>
    <dgm:cxn modelId="{8DC99ABF-EC6C-D24B-8D3C-16ACD2CAFF26}" type="presParOf" srcId="{77DF935C-25CF-F446-B2DB-CA6EE25DBA98}" destId="{75BE9D24-EA0A-D947-B48D-CCF6A3227934}" srcOrd="0" destOrd="0" presId="urn:microsoft.com/office/officeart/2008/layout/LinedList"/>
    <dgm:cxn modelId="{58CE7131-373E-C34A-8A67-3AA3F275B331}" type="presParOf" srcId="{77DF935C-25CF-F446-B2DB-CA6EE25DBA98}" destId="{40D0E27E-0B61-5244-B449-147F7008FD50}" srcOrd="1" destOrd="0" presId="urn:microsoft.com/office/officeart/2008/layout/LinedList"/>
    <dgm:cxn modelId="{084975BE-6E64-EA44-9DC5-2A149DADBCE5}" type="presParOf" srcId="{1EA231BF-297C-5C45-B6B5-D26A39A5603A}" destId="{6C795A47-65C1-674E-9F07-686ABD6C89C0}" srcOrd="8" destOrd="0" presId="urn:microsoft.com/office/officeart/2008/layout/LinedList"/>
    <dgm:cxn modelId="{03F926AF-2716-BA41-A0D5-61CF51241241}" type="presParOf" srcId="{1EA231BF-297C-5C45-B6B5-D26A39A5603A}" destId="{6CE33AC3-112D-7443-8823-CB72330509E2}" srcOrd="9" destOrd="0" presId="urn:microsoft.com/office/officeart/2008/layout/LinedList"/>
    <dgm:cxn modelId="{184E6265-069F-1B4A-8B8E-3103580D9A76}" type="presParOf" srcId="{6CE33AC3-112D-7443-8823-CB72330509E2}" destId="{E8C3842C-D20C-1245-B4EE-F0EB18F8295A}" srcOrd="0" destOrd="0" presId="urn:microsoft.com/office/officeart/2008/layout/LinedList"/>
    <dgm:cxn modelId="{BD9D2B40-59FE-E24E-A7F2-0E4872A52446}" type="presParOf" srcId="{6CE33AC3-112D-7443-8823-CB72330509E2}" destId="{92C4028E-F4CA-A442-A2DE-B264A0CF2BF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1FC6CF-463A-224E-966C-E4860737ECA9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CECDF9A5-C2EC-1D47-96F4-14E5DF286F85}" type="parTrans" cxnId="{247C62D7-708A-1548-8602-74ACFE6BBD1D}">
      <dgm:prSet/>
      <dgm:spPr/>
      <dgm:t>
        <a:bodyPr/>
        <a:lstStyle/>
        <a:p>
          <a:endParaRPr lang="en-GB"/>
        </a:p>
      </dgm:t>
    </dgm:pt>
    <dgm:pt modelId="{08CB769E-5459-5E44-9E00-ED119A77B698}" type="sibTrans" cxnId="{247C62D7-708A-1548-8602-74ACFE6BBD1D}">
      <dgm:prSet/>
      <dgm:spPr/>
      <dgm:t>
        <a:bodyPr/>
        <a:lstStyle/>
        <a:p>
          <a:endParaRPr lang="en-GB"/>
        </a:p>
      </dgm:t>
    </dgm:pt>
    <dgm:pt modelId="{9D4534BC-591E-0149-A7FC-085E6D2B007C}">
      <dgm:prSet/>
      <dgm:spPr/>
      <dgm:t>
        <a:bodyPr/>
        <a:lstStyle/>
        <a:p>
          <a:r>
            <a:rPr lang="en-GB" dirty="0" err="1"/>
            <a:t>Servicy</a:t>
          </a:r>
          <a:r>
            <a:rPr lang="en-GB" dirty="0"/>
            <a:t> </a:t>
          </a:r>
          <a:r>
            <a:rPr lang="en-GB" dirty="0" err="1"/>
            <a:t>komunikují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F39E965A-431F-6349-88DB-F09585C29274}" type="parTrans" cxnId="{EC1C57D6-4550-E841-8B8D-813707F2491F}">
      <dgm:prSet/>
      <dgm:spPr/>
      <dgm:t>
        <a:bodyPr/>
        <a:lstStyle/>
        <a:p>
          <a:endParaRPr lang="en-GB"/>
        </a:p>
      </dgm:t>
    </dgm:pt>
    <dgm:pt modelId="{0C9EF9D7-1774-084C-A557-61B6C8D728B4}" type="sibTrans" cxnId="{EC1C57D6-4550-E841-8B8D-813707F2491F}">
      <dgm:prSet/>
      <dgm:spPr/>
      <dgm:t>
        <a:bodyPr/>
        <a:lstStyle/>
        <a:p>
          <a:endParaRPr lang="en-GB"/>
        </a:p>
      </dgm:t>
    </dgm:pt>
    <dgm:pt modelId="{77381794-D652-AE4E-A3CD-A8897B083BC9}">
      <dgm:prSet/>
      <dgm:spPr/>
      <dgm:t>
        <a:bodyPr/>
        <a:lstStyle/>
        <a:p>
          <a:r>
            <a:rPr lang="en-GB" dirty="0"/>
            <a:t>Cluster peering</a:t>
          </a:r>
        </a:p>
      </dgm:t>
    </dgm:pt>
    <dgm:pt modelId="{0A56C0CB-8B67-EF4D-98C7-366C8CA2A3F4}" type="parTrans" cxnId="{7B234AAA-4400-DA4C-87A3-306E8F6F4AFC}">
      <dgm:prSet/>
      <dgm:spPr/>
      <dgm:t>
        <a:bodyPr/>
        <a:lstStyle/>
        <a:p>
          <a:endParaRPr lang="en-GB"/>
        </a:p>
      </dgm:t>
    </dgm:pt>
    <dgm:pt modelId="{755E9B74-DD52-AD4F-9E62-508EDAD7DF47}" type="sibTrans" cxnId="{7B234AAA-4400-DA4C-87A3-306E8F6F4AFC}">
      <dgm:prSet/>
      <dgm:spPr/>
      <dgm:t>
        <a:bodyPr/>
        <a:lstStyle/>
        <a:p>
          <a:endParaRPr lang="en-GB"/>
        </a:p>
      </dgm:t>
    </dgm:pt>
    <dgm:pt modelId="{AC49EF31-6505-0E47-A7C4-AF06CAA32047}">
      <dgm:prSet/>
      <dgm:spPr/>
      <dgm:t>
        <a:bodyPr/>
        <a:lstStyle/>
        <a:p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probíhá</a:t>
          </a:r>
          <a:r>
            <a:rPr lang="en-GB" dirty="0"/>
            <a:t> </a:t>
          </a:r>
          <a:r>
            <a:rPr lang="en-GB" dirty="0" err="1"/>
            <a:t>skrz</a:t>
          </a:r>
          <a:r>
            <a:rPr lang="en-GB" dirty="0"/>
            <a:t> mesh GW (proxy)</a:t>
          </a:r>
        </a:p>
      </dgm:t>
    </dgm:pt>
    <dgm:pt modelId="{B6166F09-B46B-6848-9173-E67B1C380FAD}" type="parTrans" cxnId="{19CE45CB-C102-4049-BA0A-691E59C5CD8A}">
      <dgm:prSet/>
      <dgm:spPr/>
      <dgm:t>
        <a:bodyPr/>
        <a:lstStyle/>
        <a:p>
          <a:endParaRPr lang="en-GB"/>
        </a:p>
      </dgm:t>
    </dgm:pt>
    <dgm:pt modelId="{0A8BB9C9-D42C-2948-ACB2-51C6A0E46B28}" type="sibTrans" cxnId="{19CE45CB-C102-4049-BA0A-691E59C5CD8A}">
      <dgm:prSet/>
      <dgm:spPr/>
      <dgm:t>
        <a:bodyPr/>
        <a:lstStyle/>
        <a:p>
          <a:endParaRPr lang="en-GB"/>
        </a:p>
      </dgm:t>
    </dgm:pt>
    <dgm:pt modelId="{069D7700-76EA-624A-A63F-1E7589C77011}">
      <dgm:prSet/>
      <dgm:spPr/>
      <dgm:t>
        <a:bodyPr/>
        <a:lstStyle/>
        <a:p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nejsou</a:t>
          </a:r>
          <a:r>
            <a:rPr lang="en-GB" dirty="0"/>
            <a:t> </a:t>
          </a:r>
          <a:r>
            <a:rPr lang="en-GB" dirty="0" err="1"/>
            <a:t>vidět</a:t>
          </a:r>
          <a:r>
            <a:rPr lang="en-GB" dirty="0"/>
            <a:t> </a:t>
          </a:r>
          <a:r>
            <a:rPr lang="en-GB" dirty="0" err="1"/>
            <a:t>síťově</a:t>
          </a:r>
          <a:r>
            <a:rPr lang="en-GB" dirty="0"/>
            <a:t> </a:t>
          </a:r>
          <a:r>
            <a:rPr lang="en-GB" dirty="0" err="1"/>
            <a:t>všichni</a:t>
          </a:r>
          <a:r>
            <a:rPr lang="en-GB" dirty="0"/>
            <a:t> </a:t>
          </a:r>
          <a:r>
            <a:rPr lang="en-GB" dirty="0" err="1"/>
            <a:t>mezi</a:t>
          </a:r>
          <a:r>
            <a:rPr lang="en-GB" dirty="0"/>
            <a:t> </a:t>
          </a:r>
          <a:r>
            <a:rPr lang="en-GB" dirty="0" err="1"/>
            <a:t>sebou</a:t>
          </a:r>
          <a:r>
            <a:rPr lang="en-GB" dirty="0"/>
            <a:t> </a:t>
          </a:r>
          <a:r>
            <a:rPr lang="en-GB" dirty="0" err="1"/>
            <a:t>potřebuji</a:t>
          </a:r>
          <a:r>
            <a:rPr lang="en-GB" dirty="0"/>
            <a:t> Peering </a:t>
          </a:r>
          <a:r>
            <a:rPr lang="en-GB" dirty="0" err="1"/>
            <a:t>nebo</a:t>
          </a:r>
          <a:r>
            <a:rPr lang="en-GB" dirty="0"/>
            <a:t> Enterprise</a:t>
          </a:r>
        </a:p>
      </dgm:t>
    </dgm:pt>
    <dgm:pt modelId="{2FAC542B-054D-FC49-A041-90056E6CE4C1}" type="parTrans" cxnId="{B62A5D36-6CB6-B448-AD1C-1487400262DC}">
      <dgm:prSet/>
      <dgm:spPr/>
      <dgm:t>
        <a:bodyPr/>
        <a:lstStyle/>
        <a:p>
          <a:endParaRPr lang="en-GB"/>
        </a:p>
      </dgm:t>
    </dgm:pt>
    <dgm:pt modelId="{2627C358-7EAB-4B44-86A2-8C607CF548CE}" type="sibTrans" cxnId="{B62A5D36-6CB6-B448-AD1C-1487400262DC}">
      <dgm:prSet/>
      <dgm:spPr/>
      <dgm:t>
        <a:bodyPr/>
        <a:lstStyle/>
        <a:p>
          <a:endParaRPr lang="en-GB"/>
        </a:p>
      </dgm:t>
    </dgm:pt>
    <dgm:pt modelId="{B4B1317D-8E78-B141-8D16-36FC48CD7902}">
      <dgm:prSet/>
      <dgm:spPr/>
      <dgm:t>
        <a:bodyPr/>
        <a:lstStyle/>
        <a:p>
          <a:r>
            <a:rPr lang="en-GB" dirty="0"/>
            <a:t>WAN federation </a:t>
          </a:r>
          <a:r>
            <a:rPr lang="en-GB" dirty="0" err="1"/>
            <a:t>nepotřebuje</a:t>
          </a:r>
          <a:r>
            <a:rPr lang="en-GB" dirty="0"/>
            <a:t> service mesh</a:t>
          </a:r>
        </a:p>
      </dgm:t>
    </dgm:pt>
    <dgm:pt modelId="{90236900-CC60-6A49-A924-E5E49F840902}" type="parTrans" cxnId="{58D3232D-FA02-2240-9AEB-4D61CD3CCCD3}">
      <dgm:prSet/>
      <dgm:spPr/>
      <dgm:t>
        <a:bodyPr/>
        <a:lstStyle/>
        <a:p>
          <a:endParaRPr lang="en-GB"/>
        </a:p>
      </dgm:t>
    </dgm:pt>
    <dgm:pt modelId="{E084EBE9-A040-4747-8099-D6C2755D8F52}" type="sibTrans" cxnId="{58D3232D-FA02-2240-9AEB-4D61CD3CCCD3}">
      <dgm:prSet/>
      <dgm:spPr/>
      <dgm:t>
        <a:bodyPr/>
        <a:lstStyle/>
        <a:p>
          <a:endParaRPr lang="en-GB"/>
        </a:p>
      </dgm:t>
    </dgm:pt>
    <dgm:pt modelId="{FDF9CBE5-BD51-5A4B-A656-CFC6AF8C298C}">
      <dgm:prSet/>
      <dgm:spPr/>
      <dgm:t>
        <a:bodyPr/>
        <a:lstStyle/>
        <a:p>
          <a:r>
            <a:rPr lang="en-GB" dirty="0"/>
            <a:t>U WAN se </a:t>
          </a:r>
          <a:r>
            <a:rPr lang="en-GB" dirty="0" err="1"/>
            <a:t>nereplikuje</a:t>
          </a:r>
          <a:r>
            <a:rPr lang="en-GB" dirty="0"/>
            <a:t> KV (</a:t>
          </a:r>
          <a:r>
            <a:rPr lang="en-GB" dirty="0" err="1"/>
            <a:t>externí</a:t>
          </a:r>
          <a:r>
            <a:rPr lang="en-GB" dirty="0"/>
            <a:t> tool)</a:t>
          </a:r>
        </a:p>
      </dgm:t>
    </dgm:pt>
    <dgm:pt modelId="{070AE44E-40CA-7344-B53F-9FDDD14DDD63}" type="parTrans" cxnId="{B34E6E7A-D7A1-B04C-9296-E158E888A8E5}">
      <dgm:prSet/>
      <dgm:spPr/>
      <dgm:t>
        <a:bodyPr/>
        <a:lstStyle/>
        <a:p>
          <a:endParaRPr lang="en-GB"/>
        </a:p>
      </dgm:t>
    </dgm:pt>
    <dgm:pt modelId="{64286EBB-3D86-BF45-9147-1917CCBA809E}" type="sibTrans" cxnId="{B34E6E7A-D7A1-B04C-9296-E158E888A8E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B8B8E11-C5AE-854B-A374-F63DC274B3B2}" type="pres">
      <dgm:prSet presAssocID="{FA1FC6CF-463A-224E-966C-E4860737ECA9}" presName="thickLine" presStyleLbl="alignNode1" presStyleIdx="0" presStyleCnt="7"/>
      <dgm:spPr/>
    </dgm:pt>
    <dgm:pt modelId="{C4D090B6-DAB2-7647-BF97-AE7CB73A1782}" type="pres">
      <dgm:prSet presAssocID="{FA1FC6CF-463A-224E-966C-E4860737ECA9}" presName="horz1" presStyleCnt="0"/>
      <dgm:spPr/>
    </dgm:pt>
    <dgm:pt modelId="{6B33619D-B7CA-0043-BBB7-0626C8D52151}" type="pres">
      <dgm:prSet presAssocID="{FA1FC6CF-463A-224E-966C-E4860737ECA9}" presName="tx1" presStyleLbl="revTx" presStyleIdx="0" presStyleCnt="7"/>
      <dgm:spPr/>
    </dgm:pt>
    <dgm:pt modelId="{5F4F1CB0-E3C8-C245-AC8C-EC874F1F0B7C}" type="pres">
      <dgm:prSet presAssocID="{FA1FC6CF-463A-224E-966C-E4860737ECA9}" presName="vert1" presStyleCnt="0"/>
      <dgm:spPr/>
    </dgm:pt>
    <dgm:pt modelId="{37177BC9-4C88-CB48-943A-596D30CCF086}" type="pres">
      <dgm:prSet presAssocID="{9D4534BC-591E-0149-A7FC-085E6D2B007C}" presName="thickLine" presStyleLbl="alignNode1" presStyleIdx="1" presStyleCnt="7"/>
      <dgm:spPr/>
    </dgm:pt>
    <dgm:pt modelId="{705C5969-4976-534E-ADE9-0CB67B8613E2}" type="pres">
      <dgm:prSet presAssocID="{9D4534BC-591E-0149-A7FC-085E6D2B007C}" presName="horz1" presStyleCnt="0"/>
      <dgm:spPr/>
    </dgm:pt>
    <dgm:pt modelId="{F60B3DBD-9729-554E-AE59-D25525EFE4C5}" type="pres">
      <dgm:prSet presAssocID="{9D4534BC-591E-0149-A7FC-085E6D2B007C}" presName="tx1" presStyleLbl="revTx" presStyleIdx="1" presStyleCnt="7"/>
      <dgm:spPr/>
    </dgm:pt>
    <dgm:pt modelId="{79F3B885-AFFD-B44A-86CC-901524970505}" type="pres">
      <dgm:prSet presAssocID="{9D4534BC-591E-0149-A7FC-085E6D2B007C}" presName="vert1" presStyleCnt="0"/>
      <dgm:spPr/>
    </dgm:pt>
    <dgm:pt modelId="{2A42A60F-8DE6-2A45-B371-3340C6454B08}" type="pres">
      <dgm:prSet presAssocID="{77381794-D652-AE4E-A3CD-A8897B083BC9}" presName="thickLine" presStyleLbl="alignNode1" presStyleIdx="2" presStyleCnt="7"/>
      <dgm:spPr/>
    </dgm:pt>
    <dgm:pt modelId="{3664829D-9C68-8144-A730-0D4BF135EA79}" type="pres">
      <dgm:prSet presAssocID="{77381794-D652-AE4E-A3CD-A8897B083BC9}" presName="horz1" presStyleCnt="0"/>
      <dgm:spPr/>
    </dgm:pt>
    <dgm:pt modelId="{0CB38A53-01C3-0D4F-8E7F-36C652B0E253}" type="pres">
      <dgm:prSet presAssocID="{77381794-D652-AE4E-A3CD-A8897B083BC9}" presName="tx1" presStyleLbl="revTx" presStyleIdx="2" presStyleCnt="7"/>
      <dgm:spPr/>
    </dgm:pt>
    <dgm:pt modelId="{0F9853BB-3567-2B45-AF96-F187A3107D8B}" type="pres">
      <dgm:prSet presAssocID="{77381794-D652-AE4E-A3CD-A8897B083BC9}" presName="vert1" presStyleCnt="0"/>
      <dgm:spPr/>
    </dgm:pt>
    <dgm:pt modelId="{22EB125A-5576-0E4B-815F-19C6F3FBD1A5}" type="pres">
      <dgm:prSet presAssocID="{AC49EF31-6505-0E47-A7C4-AF06CAA32047}" presName="thickLine" presStyleLbl="alignNode1" presStyleIdx="3" presStyleCnt="7"/>
      <dgm:spPr/>
    </dgm:pt>
    <dgm:pt modelId="{77DF935C-25CF-F446-B2DB-CA6EE25DBA98}" type="pres">
      <dgm:prSet presAssocID="{AC49EF31-6505-0E47-A7C4-AF06CAA32047}" presName="horz1" presStyleCnt="0"/>
      <dgm:spPr/>
    </dgm:pt>
    <dgm:pt modelId="{75BE9D24-EA0A-D947-B48D-CCF6A3227934}" type="pres">
      <dgm:prSet presAssocID="{AC49EF31-6505-0E47-A7C4-AF06CAA32047}" presName="tx1" presStyleLbl="revTx" presStyleIdx="3" presStyleCnt="7"/>
      <dgm:spPr/>
    </dgm:pt>
    <dgm:pt modelId="{40D0E27E-0B61-5244-B449-147F7008FD50}" type="pres">
      <dgm:prSet presAssocID="{AC49EF31-6505-0E47-A7C4-AF06CAA32047}" presName="vert1" presStyleCnt="0"/>
      <dgm:spPr/>
    </dgm:pt>
    <dgm:pt modelId="{6C795A47-65C1-674E-9F07-686ABD6C89C0}" type="pres">
      <dgm:prSet presAssocID="{069D7700-76EA-624A-A63F-1E7589C77011}" presName="thickLine" presStyleLbl="alignNode1" presStyleIdx="4" presStyleCnt="7"/>
      <dgm:spPr/>
    </dgm:pt>
    <dgm:pt modelId="{6CE33AC3-112D-7443-8823-CB72330509E2}" type="pres">
      <dgm:prSet presAssocID="{069D7700-76EA-624A-A63F-1E7589C77011}" presName="horz1" presStyleCnt="0"/>
      <dgm:spPr/>
    </dgm:pt>
    <dgm:pt modelId="{E8C3842C-D20C-1245-B4EE-F0EB18F8295A}" type="pres">
      <dgm:prSet presAssocID="{069D7700-76EA-624A-A63F-1E7589C77011}" presName="tx1" presStyleLbl="revTx" presStyleIdx="4" presStyleCnt="7"/>
      <dgm:spPr/>
    </dgm:pt>
    <dgm:pt modelId="{92C4028E-F4CA-A442-A2DE-B264A0CF2BFB}" type="pres">
      <dgm:prSet presAssocID="{069D7700-76EA-624A-A63F-1E7589C77011}" presName="vert1" presStyleCnt="0"/>
      <dgm:spPr/>
    </dgm:pt>
    <dgm:pt modelId="{485BDD7A-595B-8F44-A705-6F68E4F13285}" type="pres">
      <dgm:prSet presAssocID="{B4B1317D-8E78-B141-8D16-36FC48CD7902}" presName="thickLine" presStyleLbl="alignNode1" presStyleIdx="5" presStyleCnt="7"/>
      <dgm:spPr/>
    </dgm:pt>
    <dgm:pt modelId="{33120315-1AD7-9B44-BD68-A24DEA4A059D}" type="pres">
      <dgm:prSet presAssocID="{B4B1317D-8E78-B141-8D16-36FC48CD7902}" presName="horz1" presStyleCnt="0"/>
      <dgm:spPr/>
    </dgm:pt>
    <dgm:pt modelId="{5D303029-B2D7-8B42-B7BD-3951D4F22B8C}" type="pres">
      <dgm:prSet presAssocID="{B4B1317D-8E78-B141-8D16-36FC48CD7902}" presName="tx1" presStyleLbl="revTx" presStyleIdx="5" presStyleCnt="7"/>
      <dgm:spPr/>
    </dgm:pt>
    <dgm:pt modelId="{54E0EBC1-04FE-2448-9658-AC09F10E2CC0}" type="pres">
      <dgm:prSet presAssocID="{B4B1317D-8E78-B141-8D16-36FC48CD7902}" presName="vert1" presStyleCnt="0"/>
      <dgm:spPr/>
    </dgm:pt>
    <dgm:pt modelId="{55152F75-2516-4F4B-862A-150F8CAF95C1}" type="pres">
      <dgm:prSet presAssocID="{FDF9CBE5-BD51-5A4B-A656-CFC6AF8C298C}" presName="thickLine" presStyleLbl="alignNode1" presStyleIdx="6" presStyleCnt="7"/>
      <dgm:spPr/>
    </dgm:pt>
    <dgm:pt modelId="{36B564F2-19DC-0E40-B730-E3CE40AB90E6}" type="pres">
      <dgm:prSet presAssocID="{FDF9CBE5-BD51-5A4B-A656-CFC6AF8C298C}" presName="horz1" presStyleCnt="0"/>
      <dgm:spPr/>
    </dgm:pt>
    <dgm:pt modelId="{5E550D35-68BB-CF43-A792-8EC928471A3B}" type="pres">
      <dgm:prSet presAssocID="{FDF9CBE5-BD51-5A4B-A656-CFC6AF8C298C}" presName="tx1" presStyleLbl="revTx" presStyleIdx="6" presStyleCnt="7"/>
      <dgm:spPr/>
    </dgm:pt>
    <dgm:pt modelId="{8F7FDCCD-1449-4A4F-AE9E-E6A485E95BA7}" type="pres">
      <dgm:prSet presAssocID="{FDF9CBE5-BD51-5A4B-A656-CFC6AF8C298C}" presName="vert1" presStyleCnt="0"/>
      <dgm:spPr/>
    </dgm:pt>
  </dgm:ptLst>
  <dgm:cxnLst>
    <dgm:cxn modelId="{00B4B010-2F03-844D-93A5-A672735B81E2}" type="presOf" srcId="{77381794-D652-AE4E-A3CD-A8897B083BC9}" destId="{0CB38A53-01C3-0D4F-8E7F-36C652B0E253}" srcOrd="0" destOrd="0" presId="urn:microsoft.com/office/officeart/2008/layout/LinedList"/>
    <dgm:cxn modelId="{58D3232D-FA02-2240-9AEB-4D61CD3CCCD3}" srcId="{DB134617-9367-48B6-ADDD-A78CA16A2209}" destId="{B4B1317D-8E78-B141-8D16-36FC48CD7902}" srcOrd="5" destOrd="0" parTransId="{90236900-CC60-6A49-A924-E5E49F840902}" sibTransId="{E084EBE9-A040-4747-8099-D6C2755D8F52}"/>
    <dgm:cxn modelId="{B62A5D36-6CB6-B448-AD1C-1487400262DC}" srcId="{DB134617-9367-48B6-ADDD-A78CA16A2209}" destId="{069D7700-76EA-624A-A63F-1E7589C77011}" srcOrd="4" destOrd="0" parTransId="{2FAC542B-054D-FC49-A041-90056E6CE4C1}" sibTransId="{2627C358-7EAB-4B44-86A2-8C607CF548CE}"/>
    <dgm:cxn modelId="{F9652A3B-6978-7F4B-A53D-3193FEBD7424}" type="presOf" srcId="{069D7700-76EA-624A-A63F-1E7589C77011}" destId="{E8C3842C-D20C-1245-B4EE-F0EB18F8295A}" srcOrd="0" destOrd="0" presId="urn:microsoft.com/office/officeart/2008/layout/LinedList"/>
    <dgm:cxn modelId="{8262E344-64FE-BE43-997A-39CB268255F9}" type="presOf" srcId="{FDF9CBE5-BD51-5A4B-A656-CFC6AF8C298C}" destId="{5E550D35-68BB-CF43-A792-8EC928471A3B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B34E6E7A-D7A1-B04C-9296-E158E888A8E5}" srcId="{DB134617-9367-48B6-ADDD-A78CA16A2209}" destId="{FDF9CBE5-BD51-5A4B-A656-CFC6AF8C298C}" srcOrd="6" destOrd="0" parTransId="{070AE44E-40CA-7344-B53F-9FDDD14DDD63}" sibTransId="{64286EBB-3D86-BF45-9147-1917CCBA809E}"/>
    <dgm:cxn modelId="{7B234AAA-4400-DA4C-87A3-306E8F6F4AFC}" srcId="{DB134617-9367-48B6-ADDD-A78CA16A2209}" destId="{77381794-D652-AE4E-A3CD-A8897B083BC9}" srcOrd="2" destOrd="0" parTransId="{0A56C0CB-8B67-EF4D-98C7-366C8CA2A3F4}" sibTransId="{755E9B74-DD52-AD4F-9E62-508EDAD7DF47}"/>
    <dgm:cxn modelId="{822D30AB-6658-CD4F-BC9B-EDC2C88D84DB}" type="presOf" srcId="{FA1FC6CF-463A-224E-966C-E4860737ECA9}" destId="{6B33619D-B7CA-0043-BBB7-0626C8D52151}" srcOrd="0" destOrd="0" presId="urn:microsoft.com/office/officeart/2008/layout/LinedList"/>
    <dgm:cxn modelId="{FE4248AD-03AF-6F44-9431-D79DC2DB6262}" type="presOf" srcId="{B4B1317D-8E78-B141-8D16-36FC48CD7902}" destId="{5D303029-B2D7-8B42-B7BD-3951D4F22B8C}" srcOrd="0" destOrd="0" presId="urn:microsoft.com/office/officeart/2008/layout/LinedList"/>
    <dgm:cxn modelId="{C08055AE-791F-F74E-A71B-6AC639067048}" type="presOf" srcId="{9D4534BC-591E-0149-A7FC-085E6D2B007C}" destId="{F60B3DBD-9729-554E-AE59-D25525EFE4C5}" srcOrd="0" destOrd="0" presId="urn:microsoft.com/office/officeart/2008/layout/LinedList"/>
    <dgm:cxn modelId="{19CE45CB-C102-4049-BA0A-691E59C5CD8A}" srcId="{DB134617-9367-48B6-ADDD-A78CA16A2209}" destId="{AC49EF31-6505-0E47-A7C4-AF06CAA32047}" srcOrd="3" destOrd="0" parTransId="{B6166F09-B46B-6848-9173-E67B1C380FAD}" sibTransId="{0A8BB9C9-D42C-2948-ACB2-51C6A0E46B28}"/>
    <dgm:cxn modelId="{045961CE-5A42-984D-9715-9994C8155F7E}" type="presOf" srcId="{AC49EF31-6505-0E47-A7C4-AF06CAA32047}" destId="{75BE9D24-EA0A-D947-B48D-CCF6A3227934}" srcOrd="0" destOrd="0" presId="urn:microsoft.com/office/officeart/2008/layout/LinedList"/>
    <dgm:cxn modelId="{EC1C57D6-4550-E841-8B8D-813707F2491F}" srcId="{DB134617-9367-48B6-ADDD-A78CA16A2209}" destId="{9D4534BC-591E-0149-A7FC-085E6D2B007C}" srcOrd="1" destOrd="0" parTransId="{F39E965A-431F-6349-88DB-F09585C29274}" sibTransId="{0C9EF9D7-1774-084C-A557-61B6C8D728B4}"/>
    <dgm:cxn modelId="{247C62D7-708A-1548-8602-74ACFE6BBD1D}" srcId="{DB134617-9367-48B6-ADDD-A78CA16A2209}" destId="{FA1FC6CF-463A-224E-966C-E4860737ECA9}" srcOrd="0" destOrd="0" parTransId="{CECDF9A5-C2EC-1D47-96F4-14E5DF286F85}" sibTransId="{08CB769E-5459-5E44-9E00-ED119A77B698}"/>
    <dgm:cxn modelId="{C8223E4F-DDD9-5D48-BD4D-F940948F5F02}" type="presParOf" srcId="{1EA231BF-297C-5C45-B6B5-D26A39A5603A}" destId="{EB8B8E11-C5AE-854B-A374-F63DC274B3B2}" srcOrd="0" destOrd="0" presId="urn:microsoft.com/office/officeart/2008/layout/LinedList"/>
    <dgm:cxn modelId="{61355875-2BA0-464F-B334-2F856C7D3F98}" type="presParOf" srcId="{1EA231BF-297C-5C45-B6B5-D26A39A5603A}" destId="{C4D090B6-DAB2-7647-BF97-AE7CB73A1782}" srcOrd="1" destOrd="0" presId="urn:microsoft.com/office/officeart/2008/layout/LinedList"/>
    <dgm:cxn modelId="{597F33A5-ED0A-2A4F-A174-EE38F7ED241D}" type="presParOf" srcId="{C4D090B6-DAB2-7647-BF97-AE7CB73A1782}" destId="{6B33619D-B7CA-0043-BBB7-0626C8D52151}" srcOrd="0" destOrd="0" presId="urn:microsoft.com/office/officeart/2008/layout/LinedList"/>
    <dgm:cxn modelId="{2DA0073C-E6D2-D343-8CDC-9FBBD76EA845}" type="presParOf" srcId="{C4D090B6-DAB2-7647-BF97-AE7CB73A1782}" destId="{5F4F1CB0-E3C8-C245-AC8C-EC874F1F0B7C}" srcOrd="1" destOrd="0" presId="urn:microsoft.com/office/officeart/2008/layout/LinedList"/>
    <dgm:cxn modelId="{800B2E03-3479-C64A-AEAD-8FB1655A65A4}" type="presParOf" srcId="{1EA231BF-297C-5C45-B6B5-D26A39A5603A}" destId="{37177BC9-4C88-CB48-943A-596D30CCF086}" srcOrd="2" destOrd="0" presId="urn:microsoft.com/office/officeart/2008/layout/LinedList"/>
    <dgm:cxn modelId="{A48DBEEC-DB5B-774E-AC2D-D280E6235D99}" type="presParOf" srcId="{1EA231BF-297C-5C45-B6B5-D26A39A5603A}" destId="{705C5969-4976-534E-ADE9-0CB67B8613E2}" srcOrd="3" destOrd="0" presId="urn:microsoft.com/office/officeart/2008/layout/LinedList"/>
    <dgm:cxn modelId="{D9D4731C-B7E1-D444-910B-444DDD1CDBDA}" type="presParOf" srcId="{705C5969-4976-534E-ADE9-0CB67B8613E2}" destId="{F60B3DBD-9729-554E-AE59-D25525EFE4C5}" srcOrd="0" destOrd="0" presId="urn:microsoft.com/office/officeart/2008/layout/LinedList"/>
    <dgm:cxn modelId="{CB112A64-C30A-F348-A930-1C8C166BD6DF}" type="presParOf" srcId="{705C5969-4976-534E-ADE9-0CB67B8613E2}" destId="{79F3B885-AFFD-B44A-86CC-901524970505}" srcOrd="1" destOrd="0" presId="urn:microsoft.com/office/officeart/2008/layout/LinedList"/>
    <dgm:cxn modelId="{CAA145B2-9CC9-8347-A472-059597145005}" type="presParOf" srcId="{1EA231BF-297C-5C45-B6B5-D26A39A5603A}" destId="{2A42A60F-8DE6-2A45-B371-3340C6454B08}" srcOrd="4" destOrd="0" presId="urn:microsoft.com/office/officeart/2008/layout/LinedList"/>
    <dgm:cxn modelId="{96B97273-3457-624B-BD09-39FE2C33FCDB}" type="presParOf" srcId="{1EA231BF-297C-5C45-B6B5-D26A39A5603A}" destId="{3664829D-9C68-8144-A730-0D4BF135EA79}" srcOrd="5" destOrd="0" presId="urn:microsoft.com/office/officeart/2008/layout/LinedList"/>
    <dgm:cxn modelId="{9FFA0039-432D-4843-8A6C-D0805153D045}" type="presParOf" srcId="{3664829D-9C68-8144-A730-0D4BF135EA79}" destId="{0CB38A53-01C3-0D4F-8E7F-36C652B0E253}" srcOrd="0" destOrd="0" presId="urn:microsoft.com/office/officeart/2008/layout/LinedList"/>
    <dgm:cxn modelId="{0F87AB40-C392-1D47-8B48-C835BE75353C}" type="presParOf" srcId="{3664829D-9C68-8144-A730-0D4BF135EA79}" destId="{0F9853BB-3567-2B45-AF96-F187A3107D8B}" srcOrd="1" destOrd="0" presId="urn:microsoft.com/office/officeart/2008/layout/LinedList"/>
    <dgm:cxn modelId="{0BB979E7-C777-BF4E-BD04-8115018E42E6}" type="presParOf" srcId="{1EA231BF-297C-5C45-B6B5-D26A39A5603A}" destId="{22EB125A-5576-0E4B-815F-19C6F3FBD1A5}" srcOrd="6" destOrd="0" presId="urn:microsoft.com/office/officeart/2008/layout/LinedList"/>
    <dgm:cxn modelId="{93CF62BF-0037-D544-912E-A1A0BB579108}" type="presParOf" srcId="{1EA231BF-297C-5C45-B6B5-D26A39A5603A}" destId="{77DF935C-25CF-F446-B2DB-CA6EE25DBA98}" srcOrd="7" destOrd="0" presId="urn:microsoft.com/office/officeart/2008/layout/LinedList"/>
    <dgm:cxn modelId="{8DC99ABF-EC6C-D24B-8D3C-16ACD2CAFF26}" type="presParOf" srcId="{77DF935C-25CF-F446-B2DB-CA6EE25DBA98}" destId="{75BE9D24-EA0A-D947-B48D-CCF6A3227934}" srcOrd="0" destOrd="0" presId="urn:microsoft.com/office/officeart/2008/layout/LinedList"/>
    <dgm:cxn modelId="{58CE7131-373E-C34A-8A67-3AA3F275B331}" type="presParOf" srcId="{77DF935C-25CF-F446-B2DB-CA6EE25DBA98}" destId="{40D0E27E-0B61-5244-B449-147F7008FD50}" srcOrd="1" destOrd="0" presId="urn:microsoft.com/office/officeart/2008/layout/LinedList"/>
    <dgm:cxn modelId="{084975BE-6E64-EA44-9DC5-2A149DADBCE5}" type="presParOf" srcId="{1EA231BF-297C-5C45-B6B5-D26A39A5603A}" destId="{6C795A47-65C1-674E-9F07-686ABD6C89C0}" srcOrd="8" destOrd="0" presId="urn:microsoft.com/office/officeart/2008/layout/LinedList"/>
    <dgm:cxn modelId="{03F926AF-2716-BA41-A0D5-61CF51241241}" type="presParOf" srcId="{1EA231BF-297C-5C45-B6B5-D26A39A5603A}" destId="{6CE33AC3-112D-7443-8823-CB72330509E2}" srcOrd="9" destOrd="0" presId="urn:microsoft.com/office/officeart/2008/layout/LinedList"/>
    <dgm:cxn modelId="{184E6265-069F-1B4A-8B8E-3103580D9A76}" type="presParOf" srcId="{6CE33AC3-112D-7443-8823-CB72330509E2}" destId="{E8C3842C-D20C-1245-B4EE-F0EB18F8295A}" srcOrd="0" destOrd="0" presId="urn:microsoft.com/office/officeart/2008/layout/LinedList"/>
    <dgm:cxn modelId="{BD9D2B40-59FE-E24E-A7F2-0E4872A52446}" type="presParOf" srcId="{6CE33AC3-112D-7443-8823-CB72330509E2}" destId="{92C4028E-F4CA-A442-A2DE-B264A0CF2BFB}" srcOrd="1" destOrd="0" presId="urn:microsoft.com/office/officeart/2008/layout/LinedList"/>
    <dgm:cxn modelId="{051B0F7E-E877-1042-A1D6-123C142818ED}" type="presParOf" srcId="{1EA231BF-297C-5C45-B6B5-D26A39A5603A}" destId="{485BDD7A-595B-8F44-A705-6F68E4F13285}" srcOrd="10" destOrd="0" presId="urn:microsoft.com/office/officeart/2008/layout/LinedList"/>
    <dgm:cxn modelId="{3F8E226F-D41E-584E-A5B9-2BD3CC776AED}" type="presParOf" srcId="{1EA231BF-297C-5C45-B6B5-D26A39A5603A}" destId="{33120315-1AD7-9B44-BD68-A24DEA4A059D}" srcOrd="11" destOrd="0" presId="urn:microsoft.com/office/officeart/2008/layout/LinedList"/>
    <dgm:cxn modelId="{BA25FDBA-658E-9542-B066-AF1676F8FAAF}" type="presParOf" srcId="{33120315-1AD7-9B44-BD68-A24DEA4A059D}" destId="{5D303029-B2D7-8B42-B7BD-3951D4F22B8C}" srcOrd="0" destOrd="0" presId="urn:microsoft.com/office/officeart/2008/layout/LinedList"/>
    <dgm:cxn modelId="{06257065-83D1-144A-AF6C-9821C9DCA4ED}" type="presParOf" srcId="{33120315-1AD7-9B44-BD68-A24DEA4A059D}" destId="{54E0EBC1-04FE-2448-9658-AC09F10E2CC0}" srcOrd="1" destOrd="0" presId="urn:microsoft.com/office/officeart/2008/layout/LinedList"/>
    <dgm:cxn modelId="{13EBDFBD-32B5-2D46-BE34-AD6DDCED7862}" type="presParOf" srcId="{1EA231BF-297C-5C45-B6B5-D26A39A5603A}" destId="{55152F75-2516-4F4B-862A-150F8CAF95C1}" srcOrd="12" destOrd="0" presId="urn:microsoft.com/office/officeart/2008/layout/LinedList"/>
    <dgm:cxn modelId="{087A7870-FC08-B54E-A69F-3E5AF05BB676}" type="presParOf" srcId="{1EA231BF-297C-5C45-B6B5-D26A39A5603A}" destId="{36B564F2-19DC-0E40-B730-E3CE40AB90E6}" srcOrd="13" destOrd="0" presId="urn:microsoft.com/office/officeart/2008/layout/LinedList"/>
    <dgm:cxn modelId="{2A514473-2425-D048-8635-FC58070954D5}" type="presParOf" srcId="{36B564F2-19DC-0E40-B730-E3CE40AB90E6}" destId="{5E550D35-68BB-CF43-A792-8EC928471A3B}" srcOrd="0" destOrd="0" presId="urn:microsoft.com/office/officeart/2008/layout/LinedList"/>
    <dgm:cxn modelId="{9FD98662-5868-E647-B7E3-66DAC92CD51E}" type="presParOf" srcId="{36B564F2-19DC-0E40-B730-E3CE40AB90E6}" destId="{8F7FDCCD-1449-4A4F-AE9E-E6A485E95BA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4AE0F0-FA33-6547-A914-2F6B4EC9A3E3}">
      <dgm:prSet/>
      <dgm:spPr/>
      <dgm:t>
        <a:bodyPr/>
        <a:lstStyle/>
        <a:p>
          <a:r>
            <a:rPr lang="en-GB"/>
            <a:t>LAB</a:t>
          </a:r>
        </a:p>
      </dgm:t>
    </dgm:pt>
    <dgm:pt modelId="{C766645E-5750-B144-AB9D-93F3C58D9A3E}" type="parTrans" cxnId="{3AC6D5EC-AE3A-6142-BBEC-8F1E93DFE286}">
      <dgm:prSet/>
      <dgm:spPr/>
    </dgm:pt>
    <dgm:pt modelId="{5F1D7FE0-290B-5E43-B07E-EC42934F696A}" type="sibTrans" cxnId="{3AC6D5EC-AE3A-6142-BBEC-8F1E93DFE286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7F56D0C-7919-8044-8CA2-3599BEA40893}" type="pres">
      <dgm:prSet presAssocID="{D04AE0F0-FA33-6547-A914-2F6B4EC9A3E3}" presName="thickLine" presStyleLbl="alignNode1" presStyleIdx="0" presStyleCnt="1"/>
      <dgm:spPr/>
    </dgm:pt>
    <dgm:pt modelId="{5D4A5231-34D8-D347-B453-0FD633DF82A3}" type="pres">
      <dgm:prSet presAssocID="{D04AE0F0-FA33-6547-A914-2F6B4EC9A3E3}" presName="horz1" presStyleCnt="0"/>
      <dgm:spPr/>
    </dgm:pt>
    <dgm:pt modelId="{DEB767F3-EBC4-0447-B792-2F971B9F635A}" type="pres">
      <dgm:prSet presAssocID="{D04AE0F0-FA33-6547-A914-2F6B4EC9A3E3}" presName="tx1" presStyleLbl="revTx" presStyleIdx="0" presStyleCnt="1"/>
      <dgm:spPr/>
    </dgm:pt>
    <dgm:pt modelId="{F9920184-6B3D-A24C-A979-BDA1D8A55712}" type="pres">
      <dgm:prSet presAssocID="{D04AE0F0-FA33-6547-A914-2F6B4EC9A3E3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DF7F10D2-6B65-7C4F-9848-BCC1891AA5BC}" type="presOf" srcId="{D04AE0F0-FA33-6547-A914-2F6B4EC9A3E3}" destId="{DEB767F3-EBC4-0447-B792-2F971B9F635A}" srcOrd="0" destOrd="0" presId="urn:microsoft.com/office/officeart/2008/layout/LinedList"/>
    <dgm:cxn modelId="{3AC6D5EC-AE3A-6142-BBEC-8F1E93DFE286}" srcId="{DB134617-9367-48B6-ADDD-A78CA16A2209}" destId="{D04AE0F0-FA33-6547-A914-2F6B4EC9A3E3}" srcOrd="0" destOrd="0" parTransId="{C766645E-5750-B144-AB9D-93F3C58D9A3E}" sibTransId="{5F1D7FE0-290B-5E43-B07E-EC42934F696A}"/>
    <dgm:cxn modelId="{65EB2741-080B-6047-AB18-D72E4B918E72}" type="presParOf" srcId="{1EA231BF-297C-5C45-B6B5-D26A39A5603A}" destId="{E7F56D0C-7919-8044-8CA2-3599BEA40893}" srcOrd="0" destOrd="0" presId="urn:microsoft.com/office/officeart/2008/layout/LinedList"/>
    <dgm:cxn modelId="{0A4C68CA-7296-EE41-9F76-E52EFA2621C8}" type="presParOf" srcId="{1EA231BF-297C-5C45-B6B5-D26A39A5603A}" destId="{5D4A5231-34D8-D347-B453-0FD633DF82A3}" srcOrd="1" destOrd="0" presId="urn:microsoft.com/office/officeart/2008/layout/LinedList"/>
    <dgm:cxn modelId="{F367E2F7-2934-6949-B433-BBA5E144A3C5}" type="presParOf" srcId="{5D4A5231-34D8-D347-B453-0FD633DF82A3}" destId="{DEB767F3-EBC4-0447-B792-2F971B9F635A}" srcOrd="0" destOrd="0" presId="urn:microsoft.com/office/officeart/2008/layout/LinedList"/>
    <dgm:cxn modelId="{6B48DC3F-6423-7C46-83A0-9BCEFF064D73}" type="presParOf" srcId="{5D4A5231-34D8-D347-B453-0FD633DF82A3}" destId="{F9920184-6B3D-A24C-A979-BDA1D8A5571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Nadstavba</a:t>
          </a:r>
          <a:r>
            <a:rPr lang="en-GB" dirty="0"/>
            <a:t>, </a:t>
          </a:r>
          <a:r>
            <a:rPr lang="en-GB" dirty="0" err="1"/>
            <a:t>síť</a:t>
          </a:r>
          <a:r>
            <a:rPr lang="en-GB" dirty="0"/>
            <a:t> pro microservice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</a:t>
          </a:r>
          <a:r>
            <a:rPr lang="en-GB" dirty="0" err="1"/>
            <a:t>genericky</a:t>
          </a:r>
          <a:r>
            <a:rPr lang="en-GB" dirty="0"/>
            <a:t> </a:t>
          </a:r>
          <a:r>
            <a:rPr lang="en-GB" dirty="0" err="1"/>
            <a:t>služby</a:t>
          </a:r>
          <a:r>
            <a:rPr lang="en-GB" dirty="0"/>
            <a:t> pro </a:t>
          </a:r>
          <a:r>
            <a:rPr lang="en-GB" dirty="0" err="1"/>
            <a:t>microservicy</a:t>
          </a:r>
          <a:endParaRPr lang="en-GB" dirty="0"/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/>
            <a:t>SSL Offloading</a:t>
          </a:r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BD6C07A8-C355-CD4D-B440-ADBD7A327714}">
      <dgm:prSet/>
      <dgm:spPr/>
      <dgm:t>
        <a:bodyPr/>
        <a:lstStyle/>
        <a:p>
          <a:r>
            <a:rPr lang="en-GB" dirty="0"/>
            <a:t>Monitoring &amp; logging</a:t>
          </a:r>
        </a:p>
      </dgm:t>
    </dgm:pt>
    <dgm:pt modelId="{53326097-3FF5-8C47-B5D3-3C6ED9263528}" type="parTrans" cxnId="{59103FE9-D7D4-F246-8BBA-92E5E45D4BA1}">
      <dgm:prSet/>
      <dgm:spPr/>
      <dgm:t>
        <a:bodyPr/>
        <a:lstStyle/>
        <a:p>
          <a:endParaRPr lang="en-GB"/>
        </a:p>
      </dgm:t>
    </dgm:pt>
    <dgm:pt modelId="{12229D24-528E-4348-8169-7ED0E5F7C0E3}" type="sibTrans" cxnId="{59103FE9-D7D4-F246-8BBA-92E5E45D4BA1}">
      <dgm:prSet/>
      <dgm:spPr/>
      <dgm:t>
        <a:bodyPr/>
        <a:lstStyle/>
        <a:p>
          <a:endParaRPr lang="en-GB"/>
        </a:p>
      </dgm:t>
    </dgm:pt>
    <dgm:pt modelId="{F26FF475-D59F-C248-BA76-219401279290}">
      <dgm:prSet/>
      <dgm:spPr/>
      <dgm:t>
        <a:bodyPr/>
        <a:lstStyle/>
        <a:p>
          <a:r>
            <a:rPr lang="en-GB" dirty="0"/>
            <a:t>Retries</a:t>
          </a:r>
        </a:p>
      </dgm:t>
    </dgm:pt>
    <dgm:pt modelId="{C6FB06A9-730B-C44D-B5C3-D8E9C22AC18F}" type="parTrans" cxnId="{0E23B804-700B-7845-81B7-31484BAB0C09}">
      <dgm:prSet/>
      <dgm:spPr/>
      <dgm:t>
        <a:bodyPr/>
        <a:lstStyle/>
        <a:p>
          <a:endParaRPr lang="en-GB"/>
        </a:p>
      </dgm:t>
    </dgm:pt>
    <dgm:pt modelId="{A2FFED39-4098-0748-9F17-B5B6F894C614}" type="sibTrans" cxnId="{0E23B804-700B-7845-81B7-31484BAB0C09}">
      <dgm:prSet/>
      <dgm:spPr/>
      <dgm:t>
        <a:bodyPr/>
        <a:lstStyle/>
        <a:p>
          <a:endParaRPr lang="en-GB"/>
        </a:p>
      </dgm:t>
    </dgm:pt>
    <dgm:pt modelId="{5AB687E0-2816-6440-9AC3-3AF31644D20D}">
      <dgm:prSet/>
      <dgm:spPr/>
      <dgm:t>
        <a:bodyPr/>
        <a:lstStyle/>
        <a:p>
          <a:r>
            <a:rPr lang="en-GB" dirty="0"/>
            <a:t>Access control</a:t>
          </a:r>
        </a:p>
      </dgm:t>
    </dgm:pt>
    <dgm:pt modelId="{1BA23302-9884-8E4A-9198-A013C186C713}" type="parTrans" cxnId="{BCD1C0D9-1007-0547-8B55-0F85306D1B22}">
      <dgm:prSet/>
      <dgm:spPr/>
      <dgm:t>
        <a:bodyPr/>
        <a:lstStyle/>
        <a:p>
          <a:endParaRPr lang="en-GB"/>
        </a:p>
      </dgm:t>
    </dgm:pt>
    <dgm:pt modelId="{7CDA186D-10BD-2B42-8147-6281CE8D5D73}" type="sibTrans" cxnId="{BCD1C0D9-1007-0547-8B55-0F85306D1B2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6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6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6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6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6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6"/>
      <dgm:spPr/>
    </dgm:pt>
    <dgm:pt modelId="{7CB22DF3-8B50-1B46-B47F-76795264DF1E}" type="pres">
      <dgm:prSet presAssocID="{A31A3BFE-0150-F542-887F-89255877F2B1}" presName="vert1" presStyleCnt="0"/>
      <dgm:spPr/>
    </dgm:pt>
    <dgm:pt modelId="{AEFE8F5D-0387-7941-9ABB-B16D1469F101}" type="pres">
      <dgm:prSet presAssocID="{BD6C07A8-C355-CD4D-B440-ADBD7A327714}" presName="thickLine" presStyleLbl="alignNode1" presStyleIdx="3" presStyleCnt="6"/>
      <dgm:spPr/>
    </dgm:pt>
    <dgm:pt modelId="{DBD6CD91-1346-2449-A814-278C0451C44E}" type="pres">
      <dgm:prSet presAssocID="{BD6C07A8-C355-CD4D-B440-ADBD7A327714}" presName="horz1" presStyleCnt="0"/>
      <dgm:spPr/>
    </dgm:pt>
    <dgm:pt modelId="{2FC55B65-B2C8-3A44-9FFC-43BCD4547E40}" type="pres">
      <dgm:prSet presAssocID="{BD6C07A8-C355-CD4D-B440-ADBD7A327714}" presName="tx1" presStyleLbl="revTx" presStyleIdx="3" presStyleCnt="6"/>
      <dgm:spPr/>
    </dgm:pt>
    <dgm:pt modelId="{352910E2-F4EC-0948-847C-C1CAE8E2AD60}" type="pres">
      <dgm:prSet presAssocID="{BD6C07A8-C355-CD4D-B440-ADBD7A327714}" presName="vert1" presStyleCnt="0"/>
      <dgm:spPr/>
    </dgm:pt>
    <dgm:pt modelId="{D6C97820-EEF9-A749-96AB-75AE6A1EBB19}" type="pres">
      <dgm:prSet presAssocID="{F26FF475-D59F-C248-BA76-219401279290}" presName="thickLine" presStyleLbl="alignNode1" presStyleIdx="4" presStyleCnt="6"/>
      <dgm:spPr/>
    </dgm:pt>
    <dgm:pt modelId="{8C8473D6-BFFB-2B4C-B524-46BB7145AEF6}" type="pres">
      <dgm:prSet presAssocID="{F26FF475-D59F-C248-BA76-219401279290}" presName="horz1" presStyleCnt="0"/>
      <dgm:spPr/>
    </dgm:pt>
    <dgm:pt modelId="{94A91DD4-5BF1-4C47-8306-EA35FEAE3450}" type="pres">
      <dgm:prSet presAssocID="{F26FF475-D59F-C248-BA76-219401279290}" presName="tx1" presStyleLbl="revTx" presStyleIdx="4" presStyleCnt="6"/>
      <dgm:spPr/>
    </dgm:pt>
    <dgm:pt modelId="{3AC1DD16-944F-924A-B983-67A9A1101FA9}" type="pres">
      <dgm:prSet presAssocID="{F26FF475-D59F-C248-BA76-219401279290}" presName="vert1" presStyleCnt="0"/>
      <dgm:spPr/>
    </dgm:pt>
    <dgm:pt modelId="{1BFAFEA9-0BC2-284A-B432-054215852F32}" type="pres">
      <dgm:prSet presAssocID="{5AB687E0-2816-6440-9AC3-3AF31644D20D}" presName="thickLine" presStyleLbl="alignNode1" presStyleIdx="5" presStyleCnt="6"/>
      <dgm:spPr/>
    </dgm:pt>
    <dgm:pt modelId="{E73A7F53-1DA6-664E-A041-E0C6C900930B}" type="pres">
      <dgm:prSet presAssocID="{5AB687E0-2816-6440-9AC3-3AF31644D20D}" presName="horz1" presStyleCnt="0"/>
      <dgm:spPr/>
    </dgm:pt>
    <dgm:pt modelId="{4B84AFBB-5D7F-CE43-9F63-A901055909ED}" type="pres">
      <dgm:prSet presAssocID="{5AB687E0-2816-6440-9AC3-3AF31644D20D}" presName="tx1" presStyleLbl="revTx" presStyleIdx="5" presStyleCnt="6"/>
      <dgm:spPr/>
    </dgm:pt>
    <dgm:pt modelId="{ADD54462-2E32-4648-95FE-DC93911645E1}" type="pres">
      <dgm:prSet presAssocID="{5AB687E0-2816-6440-9AC3-3AF31644D20D}" presName="vert1" presStyleCnt="0"/>
      <dgm:spPr/>
    </dgm:pt>
  </dgm:ptLst>
  <dgm:cxnLst>
    <dgm:cxn modelId="{0E23B804-700B-7845-81B7-31484BAB0C09}" srcId="{DB134617-9367-48B6-ADDD-A78CA16A2209}" destId="{F26FF475-D59F-C248-BA76-219401279290}" srcOrd="4" destOrd="0" parTransId="{C6FB06A9-730B-C44D-B5C3-D8E9C22AC18F}" sibTransId="{A2FFED39-4098-0748-9F17-B5B6F894C614}"/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DFE2A874-E760-2E47-B84E-21720D8E4B38}" type="presOf" srcId="{5AB687E0-2816-6440-9AC3-3AF31644D20D}" destId="{4B84AFBB-5D7F-CE43-9F63-A901055909ED}" srcOrd="0" destOrd="0" presId="urn:microsoft.com/office/officeart/2008/layout/LinedList"/>
    <dgm:cxn modelId="{DBCC1890-A4A8-CB4F-A058-95D0ED4F5C43}" type="presOf" srcId="{BD6C07A8-C355-CD4D-B440-ADBD7A327714}" destId="{2FC55B65-B2C8-3A44-9FFC-43BCD4547E40}" srcOrd="0" destOrd="0" presId="urn:microsoft.com/office/officeart/2008/layout/LinedList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BCD1C0D9-1007-0547-8B55-0F85306D1B22}" srcId="{DB134617-9367-48B6-ADDD-A78CA16A2209}" destId="{5AB687E0-2816-6440-9AC3-3AF31644D20D}" srcOrd="5" destOrd="0" parTransId="{1BA23302-9884-8E4A-9198-A013C186C713}" sibTransId="{7CDA186D-10BD-2B42-8147-6281CE8D5D73}"/>
    <dgm:cxn modelId="{8F7381E0-AF4F-1943-B0B6-390516D5E989}" type="presOf" srcId="{F26FF475-D59F-C248-BA76-219401279290}" destId="{94A91DD4-5BF1-4C47-8306-EA35FEAE3450}" srcOrd="0" destOrd="0" presId="urn:microsoft.com/office/officeart/2008/layout/LinedList"/>
    <dgm:cxn modelId="{59103FE9-D7D4-F246-8BBA-92E5E45D4BA1}" srcId="{DB134617-9367-48B6-ADDD-A78CA16A2209}" destId="{BD6C07A8-C355-CD4D-B440-ADBD7A327714}" srcOrd="3" destOrd="0" parTransId="{53326097-3FF5-8C47-B5D3-3C6ED9263528}" sibTransId="{12229D24-528E-4348-8169-7ED0E5F7C0E3}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  <dgm:cxn modelId="{D272417A-E001-C34C-9221-4C8373CD02E3}" type="presParOf" srcId="{1EA231BF-297C-5C45-B6B5-D26A39A5603A}" destId="{AEFE8F5D-0387-7941-9ABB-B16D1469F101}" srcOrd="6" destOrd="0" presId="urn:microsoft.com/office/officeart/2008/layout/LinedList"/>
    <dgm:cxn modelId="{95F7B9AE-238D-4148-8D93-A81A1202FEEC}" type="presParOf" srcId="{1EA231BF-297C-5C45-B6B5-D26A39A5603A}" destId="{DBD6CD91-1346-2449-A814-278C0451C44E}" srcOrd="7" destOrd="0" presId="urn:microsoft.com/office/officeart/2008/layout/LinedList"/>
    <dgm:cxn modelId="{4870F59B-4DA6-5C4E-B67D-874F03FF1E22}" type="presParOf" srcId="{DBD6CD91-1346-2449-A814-278C0451C44E}" destId="{2FC55B65-B2C8-3A44-9FFC-43BCD4547E40}" srcOrd="0" destOrd="0" presId="urn:microsoft.com/office/officeart/2008/layout/LinedList"/>
    <dgm:cxn modelId="{30013A55-0C71-E544-8ACB-BB0018FEE3EE}" type="presParOf" srcId="{DBD6CD91-1346-2449-A814-278C0451C44E}" destId="{352910E2-F4EC-0948-847C-C1CAE8E2AD60}" srcOrd="1" destOrd="0" presId="urn:microsoft.com/office/officeart/2008/layout/LinedList"/>
    <dgm:cxn modelId="{443162EA-2FB9-A548-82C0-7E1C21695BBA}" type="presParOf" srcId="{1EA231BF-297C-5C45-B6B5-D26A39A5603A}" destId="{D6C97820-EEF9-A749-96AB-75AE6A1EBB19}" srcOrd="8" destOrd="0" presId="urn:microsoft.com/office/officeart/2008/layout/LinedList"/>
    <dgm:cxn modelId="{C0430CBB-1822-3744-9696-F2797B56D5E1}" type="presParOf" srcId="{1EA231BF-297C-5C45-B6B5-D26A39A5603A}" destId="{8C8473D6-BFFB-2B4C-B524-46BB7145AEF6}" srcOrd="9" destOrd="0" presId="urn:microsoft.com/office/officeart/2008/layout/LinedList"/>
    <dgm:cxn modelId="{ADD4CE60-89E8-8C45-9D9D-10B8A36D82EF}" type="presParOf" srcId="{8C8473D6-BFFB-2B4C-B524-46BB7145AEF6}" destId="{94A91DD4-5BF1-4C47-8306-EA35FEAE3450}" srcOrd="0" destOrd="0" presId="urn:microsoft.com/office/officeart/2008/layout/LinedList"/>
    <dgm:cxn modelId="{38120706-1F3A-1B4F-82F4-2027836E1FBA}" type="presParOf" srcId="{8C8473D6-BFFB-2B4C-B524-46BB7145AEF6}" destId="{3AC1DD16-944F-924A-B983-67A9A1101FA9}" srcOrd="1" destOrd="0" presId="urn:microsoft.com/office/officeart/2008/layout/LinedList"/>
    <dgm:cxn modelId="{01F4B8A6-25C2-6D4E-9005-A5CB86E7CBE9}" type="presParOf" srcId="{1EA231BF-297C-5C45-B6B5-D26A39A5603A}" destId="{1BFAFEA9-0BC2-284A-B432-054215852F32}" srcOrd="10" destOrd="0" presId="urn:microsoft.com/office/officeart/2008/layout/LinedList"/>
    <dgm:cxn modelId="{CD221FF3-67CF-FF44-83DA-7EEA5CDAD34D}" type="presParOf" srcId="{1EA231BF-297C-5C45-B6B5-D26A39A5603A}" destId="{E73A7F53-1DA6-664E-A041-E0C6C900930B}" srcOrd="11" destOrd="0" presId="urn:microsoft.com/office/officeart/2008/layout/LinedList"/>
    <dgm:cxn modelId="{4AE2FE40-2981-E74B-988B-CB1F8716CEC5}" type="presParOf" srcId="{E73A7F53-1DA6-664E-A041-E0C6C900930B}" destId="{4B84AFBB-5D7F-CE43-9F63-A901055909ED}" srcOrd="0" destOrd="0" presId="urn:microsoft.com/office/officeart/2008/layout/LinedList"/>
    <dgm:cxn modelId="{4B34795D-1E92-2C42-8740-CCAC5F1F1AC4}" type="presParOf" srcId="{E73A7F53-1DA6-664E-A041-E0C6C900930B}" destId="{ADD54462-2E32-4648-95FE-DC93911645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Servica</a:t>
          </a:r>
          <a:r>
            <a:rPr lang="en-GB" dirty="0"/>
            <a:t> se </a:t>
          </a:r>
          <a:r>
            <a:rPr lang="en-GB" dirty="0" err="1"/>
            <a:t>zeptá</a:t>
          </a:r>
          <a:r>
            <a:rPr lang="en-GB" dirty="0"/>
            <a:t> </a:t>
          </a:r>
          <a:r>
            <a:rPr lang="en-GB" dirty="0" err="1"/>
            <a:t>serveru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endpoint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 err="1"/>
            <a:t>Vrátí</a:t>
          </a:r>
          <a:r>
            <a:rPr lang="en-GB" dirty="0"/>
            <a:t> se reply</a:t>
          </a:r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jde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3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3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3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3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3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3"/>
      <dgm:spPr/>
    </dgm:pt>
    <dgm:pt modelId="{7CB22DF3-8B50-1B46-B47F-76795264DF1E}" type="pres">
      <dgm:prSet presAssocID="{A31A3BFE-0150-F542-887F-89255877F2B1}" presName="vert1" presStyleCnt="0"/>
      <dgm:spPr/>
    </dgm:pt>
  </dgm:ptLst>
  <dgm:cxnLst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Každá</a:t>
          </a:r>
          <a:r>
            <a:rPr lang="en-GB" dirty="0"/>
            <a:t> instance </a:t>
          </a:r>
          <a:r>
            <a:rPr lang="en-GB" dirty="0" err="1"/>
            <a:t>má</a:t>
          </a:r>
          <a:r>
            <a:rPr lang="en-GB" dirty="0"/>
            <a:t> </a:t>
          </a:r>
          <a:r>
            <a:rPr lang="en-GB" dirty="0" err="1"/>
            <a:t>vlastní</a:t>
          </a:r>
          <a:r>
            <a:rPr lang="en-GB" dirty="0"/>
            <a:t> envoy proxy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/>
            <a:t>Envoy </a:t>
          </a:r>
          <a:r>
            <a:rPr lang="en-GB" dirty="0" err="1"/>
            <a:t>jsou</a:t>
          </a:r>
          <a:r>
            <a:rPr lang="en-GB" dirty="0"/>
            <a:t> </a:t>
          </a:r>
          <a:r>
            <a:rPr lang="en-GB" dirty="0" err="1"/>
            <a:t>konfigurované</a:t>
          </a:r>
          <a:r>
            <a:rPr lang="en-GB" dirty="0"/>
            <a:t> z control plane</a:t>
          </a:r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 err="1"/>
            <a:t>Servicy</a:t>
          </a:r>
          <a:r>
            <a:rPr lang="en-GB" dirty="0"/>
            <a:t> </a:t>
          </a:r>
          <a:r>
            <a:rPr lang="en-GB" dirty="0" err="1"/>
            <a:t>běží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localhostu</a:t>
          </a:r>
          <a:r>
            <a:rPr lang="en-GB" dirty="0"/>
            <a:t> a </a:t>
          </a:r>
          <a:r>
            <a:rPr lang="en-GB" dirty="0" err="1"/>
            <a:t>komunikují</a:t>
          </a:r>
          <a:r>
            <a:rPr lang="en-GB" dirty="0"/>
            <a:t> </a:t>
          </a:r>
          <a:r>
            <a:rPr lang="en-GB" dirty="0" err="1"/>
            <a:t>přes</a:t>
          </a:r>
          <a:r>
            <a:rPr lang="en-GB" dirty="0"/>
            <a:t> proxy</a:t>
          </a:r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D9AEC28D-64F6-8441-8C15-714F3CA0DB18}">
      <dgm:prSet/>
      <dgm:spPr/>
      <dgm:t>
        <a:bodyPr/>
        <a:lstStyle/>
        <a:p>
          <a:r>
            <a:rPr lang="en-GB" dirty="0"/>
            <a:t>Proxy </a:t>
          </a:r>
          <a:r>
            <a:rPr lang="en-GB" dirty="0" err="1"/>
            <a:t>modifikuje</a:t>
          </a:r>
          <a:r>
            <a:rPr lang="en-GB" dirty="0"/>
            <a:t> / </a:t>
          </a:r>
          <a:r>
            <a:rPr lang="en-GB" dirty="0" err="1"/>
            <a:t>řídí</a:t>
          </a:r>
          <a:r>
            <a:rPr lang="en-GB" dirty="0"/>
            <a:t> traffic</a:t>
          </a:r>
        </a:p>
      </dgm:t>
    </dgm:pt>
    <dgm:pt modelId="{29B14245-CE14-3F4D-AAB3-9872BC4BA20B}" type="parTrans" cxnId="{5AAD47A0-FEF4-4243-BCBE-0BE9F40CB124}">
      <dgm:prSet/>
      <dgm:spPr/>
      <dgm:t>
        <a:bodyPr/>
        <a:lstStyle/>
        <a:p>
          <a:endParaRPr lang="en-GB"/>
        </a:p>
      </dgm:t>
    </dgm:pt>
    <dgm:pt modelId="{22561ABF-BB31-E74E-A833-2794A238BB9A}" type="sibTrans" cxnId="{5AAD47A0-FEF4-4243-BCBE-0BE9F40CB124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4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4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4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4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4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4"/>
      <dgm:spPr/>
    </dgm:pt>
    <dgm:pt modelId="{7CB22DF3-8B50-1B46-B47F-76795264DF1E}" type="pres">
      <dgm:prSet presAssocID="{A31A3BFE-0150-F542-887F-89255877F2B1}" presName="vert1" presStyleCnt="0"/>
      <dgm:spPr/>
    </dgm:pt>
    <dgm:pt modelId="{D42C24A8-725F-7442-86E1-5D3DD00A9CF7}" type="pres">
      <dgm:prSet presAssocID="{D9AEC28D-64F6-8441-8C15-714F3CA0DB18}" presName="thickLine" presStyleLbl="alignNode1" presStyleIdx="3" presStyleCnt="4"/>
      <dgm:spPr/>
    </dgm:pt>
    <dgm:pt modelId="{AF3A89E3-8FDB-044A-98D2-B7CE7328F9CD}" type="pres">
      <dgm:prSet presAssocID="{D9AEC28D-64F6-8441-8C15-714F3CA0DB18}" presName="horz1" presStyleCnt="0"/>
      <dgm:spPr/>
    </dgm:pt>
    <dgm:pt modelId="{AEB5A9D3-3309-AC4A-AEE3-92DCFB51A2B0}" type="pres">
      <dgm:prSet presAssocID="{D9AEC28D-64F6-8441-8C15-714F3CA0DB18}" presName="tx1" presStyleLbl="revTx" presStyleIdx="3" presStyleCnt="4"/>
      <dgm:spPr/>
    </dgm:pt>
    <dgm:pt modelId="{2EDA98B0-DCB2-6C48-8DAE-F394FF2ED7A0}" type="pres">
      <dgm:prSet presAssocID="{D9AEC28D-64F6-8441-8C15-714F3CA0DB18}" presName="vert1" presStyleCnt="0"/>
      <dgm:spPr/>
    </dgm:pt>
  </dgm:ptLst>
  <dgm:cxnLst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795C22B-B463-BD4F-8D6C-013E6B94155C}" type="presOf" srcId="{D9AEC28D-64F6-8441-8C15-714F3CA0DB18}" destId="{AEB5A9D3-3309-AC4A-AEE3-92DCFB51A2B0}" srcOrd="0" destOrd="0" presId="urn:microsoft.com/office/officeart/2008/layout/LinedList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5AAD47A0-FEF4-4243-BCBE-0BE9F40CB124}" srcId="{DB134617-9367-48B6-ADDD-A78CA16A2209}" destId="{D9AEC28D-64F6-8441-8C15-714F3CA0DB18}" srcOrd="3" destOrd="0" parTransId="{29B14245-CE14-3F4D-AAB3-9872BC4BA20B}" sibTransId="{22561ABF-BB31-E74E-A833-2794A238BB9A}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  <dgm:cxn modelId="{9EC03162-C909-B24E-BBFF-5554419FC568}" type="presParOf" srcId="{1EA231BF-297C-5C45-B6B5-D26A39A5603A}" destId="{D42C24A8-725F-7442-86E1-5D3DD00A9CF7}" srcOrd="6" destOrd="0" presId="urn:microsoft.com/office/officeart/2008/layout/LinedList"/>
    <dgm:cxn modelId="{D04DCD80-8BB8-6D48-8062-8E69C18BBB96}" type="presParOf" srcId="{1EA231BF-297C-5C45-B6B5-D26A39A5603A}" destId="{AF3A89E3-8FDB-044A-98D2-B7CE7328F9CD}" srcOrd="7" destOrd="0" presId="urn:microsoft.com/office/officeart/2008/layout/LinedList"/>
    <dgm:cxn modelId="{E023106D-365C-0B47-BC8B-EB41B00EB1FE}" type="presParOf" srcId="{AF3A89E3-8FDB-044A-98D2-B7CE7328F9CD}" destId="{AEB5A9D3-3309-AC4A-AEE3-92DCFB51A2B0}" srcOrd="0" destOrd="0" presId="urn:microsoft.com/office/officeart/2008/layout/LinedList"/>
    <dgm:cxn modelId="{693F75C1-C3BF-594C-802A-3F525550745D}" type="presParOf" srcId="{AF3A89E3-8FDB-044A-98D2-B7CE7328F9CD}" destId="{2EDA98B0-DCB2-6C48-8DAE-F394FF2ED7A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929A69-CCC8-2741-B38D-C00EB0324BA1}">
      <dgm:prSet/>
      <dgm:spPr/>
      <dgm:t>
        <a:bodyPr/>
        <a:lstStyle/>
        <a:p>
          <a:r>
            <a:rPr lang="en-GB"/>
            <a:t>LAB</a:t>
          </a:r>
        </a:p>
      </dgm:t>
    </dgm:pt>
    <dgm:pt modelId="{C4293D79-44EC-8F42-9996-60FED614E476}" type="parTrans" cxnId="{A8CEF057-839C-6E44-B4FB-3CBAB361C494}">
      <dgm:prSet/>
      <dgm:spPr/>
    </dgm:pt>
    <dgm:pt modelId="{3CC8D495-AD98-FF4D-BD8F-31D6DF70D80C}" type="sibTrans" cxnId="{A8CEF057-839C-6E44-B4FB-3CBAB361C494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9911285C-FB23-9946-B4C2-73F7ACBEA5B6}" type="pres">
      <dgm:prSet presAssocID="{83929A69-CCC8-2741-B38D-C00EB0324BA1}" presName="thickLine" presStyleLbl="alignNode1" presStyleIdx="0" presStyleCnt="1"/>
      <dgm:spPr/>
    </dgm:pt>
    <dgm:pt modelId="{96360078-CEF2-F94D-A8B9-D57024D4B0B6}" type="pres">
      <dgm:prSet presAssocID="{83929A69-CCC8-2741-B38D-C00EB0324BA1}" presName="horz1" presStyleCnt="0"/>
      <dgm:spPr/>
    </dgm:pt>
    <dgm:pt modelId="{5600B5A4-70FD-924B-8B5B-03934E8E123C}" type="pres">
      <dgm:prSet presAssocID="{83929A69-CCC8-2741-B38D-C00EB0324BA1}" presName="tx1" presStyleLbl="revTx" presStyleIdx="0" presStyleCnt="1"/>
      <dgm:spPr/>
    </dgm:pt>
    <dgm:pt modelId="{A3D6C81C-6988-724D-93D4-0833A37CBD89}" type="pres">
      <dgm:prSet presAssocID="{83929A69-CCC8-2741-B38D-C00EB0324BA1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8CEF057-839C-6E44-B4FB-3CBAB361C494}" srcId="{DB134617-9367-48B6-ADDD-A78CA16A2209}" destId="{83929A69-CCC8-2741-B38D-C00EB0324BA1}" srcOrd="0" destOrd="0" parTransId="{C4293D79-44EC-8F42-9996-60FED614E476}" sibTransId="{3CC8D495-AD98-FF4D-BD8F-31D6DF70D80C}"/>
    <dgm:cxn modelId="{E049AAF0-4924-9640-A5BF-117A353F59E8}" type="presOf" srcId="{83929A69-CCC8-2741-B38D-C00EB0324BA1}" destId="{5600B5A4-70FD-924B-8B5B-03934E8E123C}" srcOrd="0" destOrd="0" presId="urn:microsoft.com/office/officeart/2008/layout/LinedList"/>
    <dgm:cxn modelId="{48C8C24C-E457-3A44-B0C6-AF5D1BF4567A}" type="presParOf" srcId="{1EA231BF-297C-5C45-B6B5-D26A39A5603A}" destId="{9911285C-FB23-9946-B4C2-73F7ACBEA5B6}" srcOrd="0" destOrd="0" presId="urn:microsoft.com/office/officeart/2008/layout/LinedList"/>
    <dgm:cxn modelId="{5DFB48F3-542E-D548-A9E0-66E7FE3D595D}" type="presParOf" srcId="{1EA231BF-297C-5C45-B6B5-D26A39A5603A}" destId="{96360078-CEF2-F94D-A8B9-D57024D4B0B6}" srcOrd="1" destOrd="0" presId="urn:microsoft.com/office/officeart/2008/layout/LinedList"/>
    <dgm:cxn modelId="{5469D524-DE24-1440-BE1D-366F62A595DD}" type="presParOf" srcId="{96360078-CEF2-F94D-A8B9-D57024D4B0B6}" destId="{5600B5A4-70FD-924B-8B5B-03934E8E123C}" srcOrd="0" destOrd="0" presId="urn:microsoft.com/office/officeart/2008/layout/LinedList"/>
    <dgm:cxn modelId="{B813BCBC-4466-C346-B79F-71B9637EA84A}" type="presParOf" srcId="{96360078-CEF2-F94D-A8B9-D57024D4B0B6}" destId="{A3D6C81C-6988-724D-93D4-0833A37CBD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Jak </a:t>
          </a:r>
          <a:r>
            <a:rPr lang="en-US" dirty="0" err="1"/>
            <a:t>propojit</a:t>
          </a:r>
          <a:r>
            <a:rPr lang="en-US" dirty="0"/>
            <a:t> </a:t>
          </a:r>
          <a:r>
            <a:rPr lang="en-US" dirty="0" err="1"/>
            <a:t>servicy</a:t>
          </a:r>
          <a:r>
            <a:rPr lang="en-US" dirty="0"/>
            <a:t> (</a:t>
          </a:r>
          <a:r>
            <a:rPr lang="en-US" dirty="0" err="1"/>
            <a:t>více</a:t>
          </a:r>
          <a:r>
            <a:rPr lang="en-US" dirty="0"/>
            <a:t> </a:t>
          </a:r>
          <a:r>
            <a:rPr lang="en-US" dirty="0" err="1"/>
            <a:t>instancí</a:t>
          </a:r>
          <a:r>
            <a:rPr lang="en-US" dirty="0"/>
            <a:t>)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1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1"/>
      <dgm:spPr/>
    </dgm:pt>
    <dgm:pt modelId="{BBDFF458-480C-2A45-BDA1-2EE6EB344D76}" type="pres">
      <dgm:prSet presAssocID="{C5C9E080-B8EE-4E6E-83DF-64D95552975E}" presName="vert1" presStyleCnt="0"/>
      <dgm:spPr/>
    </dgm:pt>
  </dgm:ptLst>
  <dgm:cxnLst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4CAD81-A029-A742-9942-2B0974334C4F}" type="presOf" srcId="{C5C9E080-B8EE-4E6E-83DF-64D95552975E}" destId="{CF0D4C48-495F-8B4E-A86D-EA0FB837DB38}" srcOrd="0" destOrd="0" presId="urn:microsoft.com/office/officeart/2008/layout/LinedList"/>
    <dgm:cxn modelId="{445DBD65-E044-CC4A-BAB3-25D61889C128}" type="presParOf" srcId="{1EA231BF-297C-5C45-B6B5-D26A39A5603A}" destId="{C468F672-6B5C-474A-85DB-8FA98CC5C0A1}" srcOrd="0" destOrd="0" presId="urn:microsoft.com/office/officeart/2008/layout/LinedList"/>
    <dgm:cxn modelId="{335D1D35-1D58-4543-A197-339339C1AE72}" type="presParOf" srcId="{1EA231BF-297C-5C45-B6B5-D26A39A5603A}" destId="{819CE2EF-89ED-5C42-AE59-156DF6A2021F}" srcOrd="1" destOrd="0" presId="urn:microsoft.com/office/officeart/2008/layout/LinedList"/>
    <dgm:cxn modelId="{BFD9AEFB-7EF7-ED48-AABF-A80E64908B07}" type="presParOf" srcId="{819CE2EF-89ED-5C42-AE59-156DF6A2021F}" destId="{CF0D4C48-495F-8B4E-A86D-EA0FB837DB38}" srcOrd="0" destOrd="0" presId="urn:microsoft.com/office/officeart/2008/layout/LinedList"/>
    <dgm:cxn modelId="{761E5C02-ED10-8144-BB29-7EFFA1E0ECBC}" type="presParOf" srcId="{819CE2EF-89ED-5C42-AE59-156DF6A2021F}" destId="{BBDFF458-480C-2A45-BDA1-2EE6EB344D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929A69-CCC8-2741-B38D-C00EB0324BA1}">
      <dgm:prSet/>
      <dgm:spPr/>
      <dgm:t>
        <a:bodyPr/>
        <a:lstStyle/>
        <a:p>
          <a:r>
            <a:rPr lang="en-GB" dirty="0"/>
            <a:t>Mesh gateway</a:t>
          </a:r>
        </a:p>
      </dgm:t>
    </dgm:pt>
    <dgm:pt modelId="{C4293D79-44EC-8F42-9996-60FED614E476}" type="parTrans" cxnId="{A8CEF057-839C-6E44-B4FB-3CBAB361C494}">
      <dgm:prSet/>
      <dgm:spPr/>
      <dgm:t>
        <a:bodyPr/>
        <a:lstStyle/>
        <a:p>
          <a:endParaRPr lang="en-GB"/>
        </a:p>
      </dgm:t>
    </dgm:pt>
    <dgm:pt modelId="{3CC8D495-AD98-FF4D-BD8F-31D6DF70D80C}" type="sibTrans" cxnId="{A8CEF057-839C-6E44-B4FB-3CBAB361C494}">
      <dgm:prSet/>
      <dgm:spPr/>
      <dgm:t>
        <a:bodyPr/>
        <a:lstStyle/>
        <a:p>
          <a:endParaRPr lang="en-GB"/>
        </a:p>
      </dgm:t>
    </dgm:pt>
    <dgm:pt modelId="{8B8F364D-320C-B648-9099-F0ED01295F18}">
      <dgm:prSet/>
      <dgm:spPr/>
      <dgm:t>
        <a:bodyPr/>
        <a:lstStyle/>
        <a:p>
          <a:r>
            <a:rPr lang="en-GB" dirty="0" err="1"/>
            <a:t>Napojení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metriky</a:t>
          </a:r>
          <a:r>
            <a:rPr lang="en-GB" dirty="0"/>
            <a:t> (</a:t>
          </a:r>
          <a:r>
            <a:rPr lang="en-GB" dirty="0" err="1"/>
            <a:t>prometheus</a:t>
          </a:r>
          <a:r>
            <a:rPr lang="en-GB" dirty="0"/>
            <a:t>)</a:t>
          </a:r>
        </a:p>
      </dgm:t>
    </dgm:pt>
    <dgm:pt modelId="{CB604B5F-2C98-A14B-9A16-BDA9B406FFDC}" type="parTrans" cxnId="{6AAB8EE9-8051-A342-ACA6-BDB3300E4459}">
      <dgm:prSet/>
      <dgm:spPr/>
      <dgm:t>
        <a:bodyPr/>
        <a:lstStyle/>
        <a:p>
          <a:endParaRPr lang="en-GB"/>
        </a:p>
      </dgm:t>
    </dgm:pt>
    <dgm:pt modelId="{B038D980-8FC9-1542-B742-987C795829E7}" type="sibTrans" cxnId="{6AAB8EE9-8051-A342-ACA6-BDB3300E4459}">
      <dgm:prSet/>
      <dgm:spPr/>
      <dgm:t>
        <a:bodyPr/>
        <a:lstStyle/>
        <a:p>
          <a:endParaRPr lang="en-GB"/>
        </a:p>
      </dgm:t>
    </dgm:pt>
    <dgm:pt modelId="{B174DCBB-32D4-A04A-B88A-13B9143351B4}">
      <dgm:prSet/>
      <dgm:spPr/>
      <dgm:t>
        <a:bodyPr/>
        <a:lstStyle/>
        <a:p>
          <a:r>
            <a:rPr lang="en-GB" dirty="0"/>
            <a:t>Monitoring </a:t>
          </a:r>
          <a:r>
            <a:rPr lang="en-GB" dirty="0" err="1"/>
            <a:t>řešení</a:t>
          </a:r>
          <a:endParaRPr lang="en-GB" dirty="0"/>
        </a:p>
      </dgm:t>
    </dgm:pt>
    <dgm:pt modelId="{6A983581-BA01-E34B-86D7-62F57C3021FD}" type="parTrans" cxnId="{2E0D305B-710A-0D4E-84B8-D2ADD3436E6A}">
      <dgm:prSet/>
      <dgm:spPr/>
      <dgm:t>
        <a:bodyPr/>
        <a:lstStyle/>
        <a:p>
          <a:endParaRPr lang="en-GB"/>
        </a:p>
      </dgm:t>
    </dgm:pt>
    <dgm:pt modelId="{C01C6214-1124-2549-ACB8-3844C19012C6}" type="sibTrans" cxnId="{2E0D305B-710A-0D4E-84B8-D2ADD3436E6A}">
      <dgm:prSet/>
      <dgm:spPr/>
      <dgm:t>
        <a:bodyPr/>
        <a:lstStyle/>
        <a:p>
          <a:endParaRPr lang="en-GB"/>
        </a:p>
      </dgm:t>
    </dgm:pt>
    <dgm:pt modelId="{EC4C6F00-CECA-C048-B380-85B57A9FD6FE}">
      <dgm:prSet/>
      <dgm:spPr/>
      <dgm:t>
        <a:bodyPr/>
        <a:lstStyle/>
        <a:p>
          <a:r>
            <a:rPr lang="en-GB" dirty="0"/>
            <a:t>Deployment </a:t>
          </a:r>
          <a:r>
            <a:rPr lang="en-GB" dirty="0" err="1"/>
            <a:t>ve</a:t>
          </a:r>
          <a:r>
            <a:rPr lang="en-GB" dirty="0"/>
            <a:t> </a:t>
          </a:r>
          <a:r>
            <a:rPr lang="en-GB" dirty="0" err="1"/>
            <a:t>vaší</a:t>
          </a:r>
          <a:r>
            <a:rPr lang="en-GB" dirty="0"/>
            <a:t> infra</a:t>
          </a:r>
        </a:p>
      </dgm:t>
    </dgm:pt>
    <dgm:pt modelId="{9891067B-870D-6E4B-85D2-6290923F4C33}" type="parTrans" cxnId="{C82AFEB4-1BD9-0D4D-8C4F-159935E5E0DA}">
      <dgm:prSet/>
      <dgm:spPr/>
      <dgm:t>
        <a:bodyPr/>
        <a:lstStyle/>
        <a:p>
          <a:endParaRPr lang="en-GB"/>
        </a:p>
      </dgm:t>
    </dgm:pt>
    <dgm:pt modelId="{FAB46430-024E-394A-B2DE-B5ED9D879C9E}" type="sibTrans" cxnId="{C82AFEB4-1BD9-0D4D-8C4F-159935E5E0DA}">
      <dgm:prSet/>
      <dgm:spPr/>
      <dgm:t>
        <a:bodyPr/>
        <a:lstStyle/>
        <a:p>
          <a:endParaRPr lang="en-GB"/>
        </a:p>
      </dgm:t>
    </dgm:pt>
    <dgm:pt modelId="{E0249873-5176-EF45-8ABC-E7314A331541}">
      <dgm:prSet/>
      <dgm:spPr/>
      <dgm:t>
        <a:bodyPr/>
        <a:lstStyle/>
        <a:p>
          <a:r>
            <a:rPr lang="en-GB" dirty="0" err="1"/>
            <a:t>Problémy</a:t>
          </a:r>
          <a:r>
            <a:rPr lang="en-GB" dirty="0"/>
            <a:t> a </a:t>
          </a:r>
          <a:r>
            <a:rPr lang="en-GB" dirty="0" err="1"/>
            <a:t>špeky</a:t>
          </a:r>
          <a:endParaRPr lang="en-GB" dirty="0"/>
        </a:p>
      </dgm:t>
    </dgm:pt>
    <dgm:pt modelId="{669227E3-B73F-3B46-B045-799A214F2FA6}" type="parTrans" cxnId="{969438DB-2016-EF49-A244-32E98831BFDB}">
      <dgm:prSet/>
      <dgm:spPr/>
      <dgm:t>
        <a:bodyPr/>
        <a:lstStyle/>
        <a:p>
          <a:endParaRPr lang="en-GB"/>
        </a:p>
      </dgm:t>
    </dgm:pt>
    <dgm:pt modelId="{171B198F-E935-474F-8D00-BF412AAB2E10}" type="sibTrans" cxnId="{969438DB-2016-EF49-A244-32E98831BFDB}">
      <dgm:prSet/>
      <dgm:spPr/>
      <dgm:t>
        <a:bodyPr/>
        <a:lstStyle/>
        <a:p>
          <a:endParaRPr lang="en-GB"/>
        </a:p>
      </dgm:t>
    </dgm:pt>
    <dgm:pt modelId="{E2F08055-82C5-BF42-BF7A-D197DF3FD325}">
      <dgm:prSet/>
      <dgm:spPr/>
      <dgm:t>
        <a:bodyPr/>
        <a:lstStyle/>
        <a:p>
          <a:r>
            <a:rPr lang="en-GB" dirty="0"/>
            <a:t>Performance</a:t>
          </a:r>
        </a:p>
      </dgm:t>
    </dgm:pt>
    <dgm:pt modelId="{E27AB235-8226-6346-BBD3-EB308E31D3EF}" type="parTrans" cxnId="{3A222A76-14DD-1740-8B9E-F813EFF2B985}">
      <dgm:prSet/>
      <dgm:spPr/>
      <dgm:t>
        <a:bodyPr/>
        <a:lstStyle/>
        <a:p>
          <a:endParaRPr lang="en-GB"/>
        </a:p>
      </dgm:t>
    </dgm:pt>
    <dgm:pt modelId="{78071719-8001-1C49-B97D-8F1D031C1A2D}" type="sibTrans" cxnId="{3A222A76-14DD-1740-8B9E-F813EFF2B98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363AD4C7-2EFF-CB40-A161-A3C32C2328BC}" type="pres">
      <dgm:prSet presAssocID="{E0249873-5176-EF45-8ABC-E7314A331541}" presName="thickLine" presStyleLbl="alignNode1" presStyleIdx="0" presStyleCnt="6"/>
      <dgm:spPr/>
    </dgm:pt>
    <dgm:pt modelId="{5072FE8F-B202-0145-A0FD-0CB62B4F2033}" type="pres">
      <dgm:prSet presAssocID="{E0249873-5176-EF45-8ABC-E7314A331541}" presName="horz1" presStyleCnt="0"/>
      <dgm:spPr/>
    </dgm:pt>
    <dgm:pt modelId="{F7262EF4-AA6A-5540-8624-16CEEBECD5F0}" type="pres">
      <dgm:prSet presAssocID="{E0249873-5176-EF45-8ABC-E7314A331541}" presName="tx1" presStyleLbl="revTx" presStyleIdx="0" presStyleCnt="6"/>
      <dgm:spPr/>
    </dgm:pt>
    <dgm:pt modelId="{34227F44-71F3-DA40-AEFC-FA19DCFDECA0}" type="pres">
      <dgm:prSet presAssocID="{E0249873-5176-EF45-8ABC-E7314A331541}" presName="vert1" presStyleCnt="0"/>
      <dgm:spPr/>
    </dgm:pt>
    <dgm:pt modelId="{4D6FE1B7-FB95-6248-AD90-4EA27974AC61}" type="pres">
      <dgm:prSet presAssocID="{E2F08055-82C5-BF42-BF7A-D197DF3FD325}" presName="thickLine" presStyleLbl="alignNode1" presStyleIdx="1" presStyleCnt="6"/>
      <dgm:spPr/>
    </dgm:pt>
    <dgm:pt modelId="{3E01F352-EF2F-8D44-9CD4-1396788DFF7D}" type="pres">
      <dgm:prSet presAssocID="{E2F08055-82C5-BF42-BF7A-D197DF3FD325}" presName="horz1" presStyleCnt="0"/>
      <dgm:spPr/>
    </dgm:pt>
    <dgm:pt modelId="{92D83FD1-D1B7-F245-9ACD-E6737103F3BF}" type="pres">
      <dgm:prSet presAssocID="{E2F08055-82C5-BF42-BF7A-D197DF3FD325}" presName="tx1" presStyleLbl="revTx" presStyleIdx="1" presStyleCnt="6"/>
      <dgm:spPr/>
    </dgm:pt>
    <dgm:pt modelId="{C4ABBB21-9A47-FB44-A840-F900C52E6192}" type="pres">
      <dgm:prSet presAssocID="{E2F08055-82C5-BF42-BF7A-D197DF3FD325}" presName="vert1" presStyleCnt="0"/>
      <dgm:spPr/>
    </dgm:pt>
    <dgm:pt modelId="{9911285C-FB23-9946-B4C2-73F7ACBEA5B6}" type="pres">
      <dgm:prSet presAssocID="{83929A69-CCC8-2741-B38D-C00EB0324BA1}" presName="thickLine" presStyleLbl="alignNode1" presStyleIdx="2" presStyleCnt="6"/>
      <dgm:spPr/>
    </dgm:pt>
    <dgm:pt modelId="{96360078-CEF2-F94D-A8B9-D57024D4B0B6}" type="pres">
      <dgm:prSet presAssocID="{83929A69-CCC8-2741-B38D-C00EB0324BA1}" presName="horz1" presStyleCnt="0"/>
      <dgm:spPr/>
    </dgm:pt>
    <dgm:pt modelId="{5600B5A4-70FD-924B-8B5B-03934E8E123C}" type="pres">
      <dgm:prSet presAssocID="{83929A69-CCC8-2741-B38D-C00EB0324BA1}" presName="tx1" presStyleLbl="revTx" presStyleIdx="2" presStyleCnt="6"/>
      <dgm:spPr/>
    </dgm:pt>
    <dgm:pt modelId="{A3D6C81C-6988-724D-93D4-0833A37CBD89}" type="pres">
      <dgm:prSet presAssocID="{83929A69-CCC8-2741-B38D-C00EB0324BA1}" presName="vert1" presStyleCnt="0"/>
      <dgm:spPr/>
    </dgm:pt>
    <dgm:pt modelId="{675E3434-98FB-5744-9E83-815C98C6DEE9}" type="pres">
      <dgm:prSet presAssocID="{8B8F364D-320C-B648-9099-F0ED01295F18}" presName="thickLine" presStyleLbl="alignNode1" presStyleIdx="3" presStyleCnt="6"/>
      <dgm:spPr/>
    </dgm:pt>
    <dgm:pt modelId="{75C44EEC-9B5C-C440-B1B6-B2965F7958F5}" type="pres">
      <dgm:prSet presAssocID="{8B8F364D-320C-B648-9099-F0ED01295F18}" presName="horz1" presStyleCnt="0"/>
      <dgm:spPr/>
    </dgm:pt>
    <dgm:pt modelId="{84AC31A3-531C-6841-97E7-39BBC7DD08D1}" type="pres">
      <dgm:prSet presAssocID="{8B8F364D-320C-B648-9099-F0ED01295F18}" presName="tx1" presStyleLbl="revTx" presStyleIdx="3" presStyleCnt="6"/>
      <dgm:spPr/>
    </dgm:pt>
    <dgm:pt modelId="{17F8EF13-D864-0D42-BC32-9D3599A00FEF}" type="pres">
      <dgm:prSet presAssocID="{8B8F364D-320C-B648-9099-F0ED01295F18}" presName="vert1" presStyleCnt="0"/>
      <dgm:spPr/>
    </dgm:pt>
    <dgm:pt modelId="{1F7A3804-10BB-FA42-8107-EE769523B816}" type="pres">
      <dgm:prSet presAssocID="{B174DCBB-32D4-A04A-B88A-13B9143351B4}" presName="thickLine" presStyleLbl="alignNode1" presStyleIdx="4" presStyleCnt="6"/>
      <dgm:spPr/>
    </dgm:pt>
    <dgm:pt modelId="{DF2FE09D-4296-F549-9581-711908A09690}" type="pres">
      <dgm:prSet presAssocID="{B174DCBB-32D4-A04A-B88A-13B9143351B4}" presName="horz1" presStyleCnt="0"/>
      <dgm:spPr/>
    </dgm:pt>
    <dgm:pt modelId="{0628EB2A-9F5B-F04D-867A-6BA2BF1DCE0C}" type="pres">
      <dgm:prSet presAssocID="{B174DCBB-32D4-A04A-B88A-13B9143351B4}" presName="tx1" presStyleLbl="revTx" presStyleIdx="4" presStyleCnt="6"/>
      <dgm:spPr/>
    </dgm:pt>
    <dgm:pt modelId="{DD56E376-3AA4-444D-8056-497E99FA32D0}" type="pres">
      <dgm:prSet presAssocID="{B174DCBB-32D4-A04A-B88A-13B9143351B4}" presName="vert1" presStyleCnt="0"/>
      <dgm:spPr/>
    </dgm:pt>
    <dgm:pt modelId="{1063D466-207E-374F-8E5E-3F24E67C5BDF}" type="pres">
      <dgm:prSet presAssocID="{EC4C6F00-CECA-C048-B380-85B57A9FD6FE}" presName="thickLine" presStyleLbl="alignNode1" presStyleIdx="5" presStyleCnt="6"/>
      <dgm:spPr/>
    </dgm:pt>
    <dgm:pt modelId="{714B1BB6-9FFD-EC46-A75D-14032D8A5559}" type="pres">
      <dgm:prSet presAssocID="{EC4C6F00-CECA-C048-B380-85B57A9FD6FE}" presName="horz1" presStyleCnt="0"/>
      <dgm:spPr/>
    </dgm:pt>
    <dgm:pt modelId="{31E1FFCE-490D-754F-9B24-CFAA2EFB349E}" type="pres">
      <dgm:prSet presAssocID="{EC4C6F00-CECA-C048-B380-85B57A9FD6FE}" presName="tx1" presStyleLbl="revTx" presStyleIdx="5" presStyleCnt="6"/>
      <dgm:spPr/>
    </dgm:pt>
    <dgm:pt modelId="{FFF7FA84-C77D-314D-905D-0544DE71074C}" type="pres">
      <dgm:prSet presAssocID="{EC4C6F00-CECA-C048-B380-85B57A9FD6FE}" presName="vert1" presStyleCnt="0"/>
      <dgm:spPr/>
    </dgm:pt>
  </dgm:ptLst>
  <dgm:cxnLst>
    <dgm:cxn modelId="{A2E48D38-0C26-9B45-A64C-A1101543B883}" type="presOf" srcId="{E0249873-5176-EF45-8ABC-E7314A331541}" destId="{F7262EF4-AA6A-5540-8624-16CEEBECD5F0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8CEF057-839C-6E44-B4FB-3CBAB361C494}" srcId="{DB134617-9367-48B6-ADDD-A78CA16A2209}" destId="{83929A69-CCC8-2741-B38D-C00EB0324BA1}" srcOrd="2" destOrd="0" parTransId="{C4293D79-44EC-8F42-9996-60FED614E476}" sibTransId="{3CC8D495-AD98-FF4D-BD8F-31D6DF70D80C}"/>
    <dgm:cxn modelId="{2E0D305B-710A-0D4E-84B8-D2ADD3436E6A}" srcId="{DB134617-9367-48B6-ADDD-A78CA16A2209}" destId="{B174DCBB-32D4-A04A-B88A-13B9143351B4}" srcOrd="4" destOrd="0" parTransId="{6A983581-BA01-E34B-86D7-62F57C3021FD}" sibTransId="{C01C6214-1124-2549-ACB8-3844C19012C6}"/>
    <dgm:cxn modelId="{65C9776F-A26B-5D49-A99E-A8B06CE7B8D9}" type="presOf" srcId="{E2F08055-82C5-BF42-BF7A-D197DF3FD325}" destId="{92D83FD1-D1B7-F245-9ACD-E6737103F3BF}" srcOrd="0" destOrd="0" presId="urn:microsoft.com/office/officeart/2008/layout/LinedList"/>
    <dgm:cxn modelId="{3A222A76-14DD-1740-8B9E-F813EFF2B985}" srcId="{DB134617-9367-48B6-ADDD-A78CA16A2209}" destId="{E2F08055-82C5-BF42-BF7A-D197DF3FD325}" srcOrd="1" destOrd="0" parTransId="{E27AB235-8226-6346-BBD3-EB308E31D3EF}" sibTransId="{78071719-8001-1C49-B97D-8F1D031C1A2D}"/>
    <dgm:cxn modelId="{B7915592-1AE1-FB46-A6E1-2CEE89D0106D}" type="presOf" srcId="{8B8F364D-320C-B648-9099-F0ED01295F18}" destId="{84AC31A3-531C-6841-97E7-39BBC7DD08D1}" srcOrd="0" destOrd="0" presId="urn:microsoft.com/office/officeart/2008/layout/LinedList"/>
    <dgm:cxn modelId="{A16662B3-361A-244B-B823-DC4A40FAF9CD}" type="presOf" srcId="{EC4C6F00-CECA-C048-B380-85B57A9FD6FE}" destId="{31E1FFCE-490D-754F-9B24-CFAA2EFB349E}" srcOrd="0" destOrd="0" presId="urn:microsoft.com/office/officeart/2008/layout/LinedList"/>
    <dgm:cxn modelId="{C82AFEB4-1BD9-0D4D-8C4F-159935E5E0DA}" srcId="{DB134617-9367-48B6-ADDD-A78CA16A2209}" destId="{EC4C6F00-CECA-C048-B380-85B57A9FD6FE}" srcOrd="5" destOrd="0" parTransId="{9891067B-870D-6E4B-85D2-6290923F4C33}" sibTransId="{FAB46430-024E-394A-B2DE-B5ED9D879C9E}"/>
    <dgm:cxn modelId="{6F196EB6-18A7-2B45-B1EF-EFA4D3E75177}" type="presOf" srcId="{83929A69-CCC8-2741-B38D-C00EB0324BA1}" destId="{5600B5A4-70FD-924B-8B5B-03934E8E123C}" srcOrd="0" destOrd="0" presId="urn:microsoft.com/office/officeart/2008/layout/LinedList"/>
    <dgm:cxn modelId="{D52150C0-F674-EC47-8F22-2BF18CD86B2F}" type="presOf" srcId="{B174DCBB-32D4-A04A-B88A-13B9143351B4}" destId="{0628EB2A-9F5B-F04D-867A-6BA2BF1DCE0C}" srcOrd="0" destOrd="0" presId="urn:microsoft.com/office/officeart/2008/layout/LinedList"/>
    <dgm:cxn modelId="{969438DB-2016-EF49-A244-32E98831BFDB}" srcId="{DB134617-9367-48B6-ADDD-A78CA16A2209}" destId="{E0249873-5176-EF45-8ABC-E7314A331541}" srcOrd="0" destOrd="0" parTransId="{669227E3-B73F-3B46-B045-799A214F2FA6}" sibTransId="{171B198F-E935-474F-8D00-BF412AAB2E10}"/>
    <dgm:cxn modelId="{6AAB8EE9-8051-A342-ACA6-BDB3300E4459}" srcId="{DB134617-9367-48B6-ADDD-A78CA16A2209}" destId="{8B8F364D-320C-B648-9099-F0ED01295F18}" srcOrd="3" destOrd="0" parTransId="{CB604B5F-2C98-A14B-9A16-BDA9B406FFDC}" sibTransId="{B038D980-8FC9-1542-B742-987C795829E7}"/>
    <dgm:cxn modelId="{ED6BFB31-25DD-9E46-8E67-AE171E2FE83A}" type="presParOf" srcId="{1EA231BF-297C-5C45-B6B5-D26A39A5603A}" destId="{363AD4C7-2EFF-CB40-A161-A3C32C2328BC}" srcOrd="0" destOrd="0" presId="urn:microsoft.com/office/officeart/2008/layout/LinedList"/>
    <dgm:cxn modelId="{99A95AF4-723A-A74D-BD7D-F252EDFB971A}" type="presParOf" srcId="{1EA231BF-297C-5C45-B6B5-D26A39A5603A}" destId="{5072FE8F-B202-0145-A0FD-0CB62B4F2033}" srcOrd="1" destOrd="0" presId="urn:microsoft.com/office/officeart/2008/layout/LinedList"/>
    <dgm:cxn modelId="{427FF2C6-E3A5-1147-B600-E60BA6E5DD69}" type="presParOf" srcId="{5072FE8F-B202-0145-A0FD-0CB62B4F2033}" destId="{F7262EF4-AA6A-5540-8624-16CEEBECD5F0}" srcOrd="0" destOrd="0" presId="urn:microsoft.com/office/officeart/2008/layout/LinedList"/>
    <dgm:cxn modelId="{441DB7FE-3887-5A41-A27E-CF9DA4696FB8}" type="presParOf" srcId="{5072FE8F-B202-0145-A0FD-0CB62B4F2033}" destId="{34227F44-71F3-DA40-AEFC-FA19DCFDECA0}" srcOrd="1" destOrd="0" presId="urn:microsoft.com/office/officeart/2008/layout/LinedList"/>
    <dgm:cxn modelId="{46FDA623-19F2-CB42-BCC4-63BBA5A2676E}" type="presParOf" srcId="{1EA231BF-297C-5C45-B6B5-D26A39A5603A}" destId="{4D6FE1B7-FB95-6248-AD90-4EA27974AC61}" srcOrd="2" destOrd="0" presId="urn:microsoft.com/office/officeart/2008/layout/LinedList"/>
    <dgm:cxn modelId="{82328447-157F-C947-86BE-34245579435F}" type="presParOf" srcId="{1EA231BF-297C-5C45-B6B5-D26A39A5603A}" destId="{3E01F352-EF2F-8D44-9CD4-1396788DFF7D}" srcOrd="3" destOrd="0" presId="urn:microsoft.com/office/officeart/2008/layout/LinedList"/>
    <dgm:cxn modelId="{299ED8B5-7DFC-4846-97B2-6CF449D695A2}" type="presParOf" srcId="{3E01F352-EF2F-8D44-9CD4-1396788DFF7D}" destId="{92D83FD1-D1B7-F245-9ACD-E6737103F3BF}" srcOrd="0" destOrd="0" presId="urn:microsoft.com/office/officeart/2008/layout/LinedList"/>
    <dgm:cxn modelId="{9918AD34-069F-9C4B-8FB1-1CA6AC6F1A90}" type="presParOf" srcId="{3E01F352-EF2F-8D44-9CD4-1396788DFF7D}" destId="{C4ABBB21-9A47-FB44-A840-F900C52E6192}" srcOrd="1" destOrd="0" presId="urn:microsoft.com/office/officeart/2008/layout/LinedList"/>
    <dgm:cxn modelId="{62C27A32-FBB9-4043-B758-2C64A982BB2E}" type="presParOf" srcId="{1EA231BF-297C-5C45-B6B5-D26A39A5603A}" destId="{9911285C-FB23-9946-B4C2-73F7ACBEA5B6}" srcOrd="4" destOrd="0" presId="urn:microsoft.com/office/officeart/2008/layout/LinedList"/>
    <dgm:cxn modelId="{3F5F30B1-4AA6-D74F-988F-A5FF716A12FC}" type="presParOf" srcId="{1EA231BF-297C-5C45-B6B5-D26A39A5603A}" destId="{96360078-CEF2-F94D-A8B9-D57024D4B0B6}" srcOrd="5" destOrd="0" presId="urn:microsoft.com/office/officeart/2008/layout/LinedList"/>
    <dgm:cxn modelId="{171A47FD-9124-3F4A-A50F-56A2FFBCBA31}" type="presParOf" srcId="{96360078-CEF2-F94D-A8B9-D57024D4B0B6}" destId="{5600B5A4-70FD-924B-8B5B-03934E8E123C}" srcOrd="0" destOrd="0" presId="urn:microsoft.com/office/officeart/2008/layout/LinedList"/>
    <dgm:cxn modelId="{5A5A1939-55CB-F142-8ED3-CA5AE62A6277}" type="presParOf" srcId="{96360078-CEF2-F94D-A8B9-D57024D4B0B6}" destId="{A3D6C81C-6988-724D-93D4-0833A37CBD89}" srcOrd="1" destOrd="0" presId="urn:microsoft.com/office/officeart/2008/layout/LinedList"/>
    <dgm:cxn modelId="{789CC9D4-DA1F-5447-8618-FDAD74B56519}" type="presParOf" srcId="{1EA231BF-297C-5C45-B6B5-D26A39A5603A}" destId="{675E3434-98FB-5744-9E83-815C98C6DEE9}" srcOrd="6" destOrd="0" presId="urn:microsoft.com/office/officeart/2008/layout/LinedList"/>
    <dgm:cxn modelId="{41D1B159-192D-E345-824F-1D0E3C9736D2}" type="presParOf" srcId="{1EA231BF-297C-5C45-B6B5-D26A39A5603A}" destId="{75C44EEC-9B5C-C440-B1B6-B2965F7958F5}" srcOrd="7" destOrd="0" presId="urn:microsoft.com/office/officeart/2008/layout/LinedList"/>
    <dgm:cxn modelId="{B12E6AE0-9FEE-304F-B373-9C14C176D26D}" type="presParOf" srcId="{75C44EEC-9B5C-C440-B1B6-B2965F7958F5}" destId="{84AC31A3-531C-6841-97E7-39BBC7DD08D1}" srcOrd="0" destOrd="0" presId="urn:microsoft.com/office/officeart/2008/layout/LinedList"/>
    <dgm:cxn modelId="{69D5585F-7F34-CC42-9417-1A490D0C05CF}" type="presParOf" srcId="{75C44EEC-9B5C-C440-B1B6-B2965F7958F5}" destId="{17F8EF13-D864-0D42-BC32-9D3599A00FEF}" srcOrd="1" destOrd="0" presId="urn:microsoft.com/office/officeart/2008/layout/LinedList"/>
    <dgm:cxn modelId="{FE40D331-CBD9-874E-AA20-CEA6E7526CDF}" type="presParOf" srcId="{1EA231BF-297C-5C45-B6B5-D26A39A5603A}" destId="{1F7A3804-10BB-FA42-8107-EE769523B816}" srcOrd="8" destOrd="0" presId="urn:microsoft.com/office/officeart/2008/layout/LinedList"/>
    <dgm:cxn modelId="{9D713BE7-78C3-EA4A-B1DA-15926A56066E}" type="presParOf" srcId="{1EA231BF-297C-5C45-B6B5-D26A39A5603A}" destId="{DF2FE09D-4296-F549-9581-711908A09690}" srcOrd="9" destOrd="0" presId="urn:microsoft.com/office/officeart/2008/layout/LinedList"/>
    <dgm:cxn modelId="{45C4EA6D-942E-6F42-B078-95AF9BD10C9C}" type="presParOf" srcId="{DF2FE09D-4296-F549-9581-711908A09690}" destId="{0628EB2A-9F5B-F04D-867A-6BA2BF1DCE0C}" srcOrd="0" destOrd="0" presId="urn:microsoft.com/office/officeart/2008/layout/LinedList"/>
    <dgm:cxn modelId="{239C2F8C-1F3D-3A45-B75F-560DF85C3931}" type="presParOf" srcId="{DF2FE09D-4296-F549-9581-711908A09690}" destId="{DD56E376-3AA4-444D-8056-497E99FA32D0}" srcOrd="1" destOrd="0" presId="urn:microsoft.com/office/officeart/2008/layout/LinedList"/>
    <dgm:cxn modelId="{0D9EB278-AE0D-734E-A64B-1104DE6214F9}" type="presParOf" srcId="{1EA231BF-297C-5C45-B6B5-D26A39A5603A}" destId="{1063D466-207E-374F-8E5E-3F24E67C5BDF}" srcOrd="10" destOrd="0" presId="urn:microsoft.com/office/officeart/2008/layout/LinedList"/>
    <dgm:cxn modelId="{9E476E65-C023-1342-8CE8-ECDA08BBA5E8}" type="presParOf" srcId="{1EA231BF-297C-5C45-B6B5-D26A39A5603A}" destId="{714B1BB6-9FFD-EC46-A75D-14032D8A5559}" srcOrd="11" destOrd="0" presId="urn:microsoft.com/office/officeart/2008/layout/LinedList"/>
    <dgm:cxn modelId="{38397986-7628-7542-A8BE-9D538960EDEC}" type="presParOf" srcId="{714B1BB6-9FFD-EC46-A75D-14032D8A5559}" destId="{31E1FFCE-490D-754F-9B24-CFAA2EFB349E}" srcOrd="0" destOrd="0" presId="urn:microsoft.com/office/officeart/2008/layout/LinedList"/>
    <dgm:cxn modelId="{32210F85-73D4-434C-B61F-CAF3CE605934}" type="presParOf" srcId="{714B1BB6-9FFD-EC46-A75D-14032D8A5559}" destId="{FFF7FA84-C77D-314D-905D-0544DE71074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Někdy</a:t>
          </a:r>
          <a:r>
            <a:rPr lang="en-US" dirty="0"/>
            <a:t> </a:t>
          </a:r>
          <a:r>
            <a:rPr lang="en-US" dirty="0" err="1"/>
            <a:t>manuální</a:t>
          </a:r>
          <a:r>
            <a:rPr lang="en-US" dirty="0"/>
            <a:t> </a:t>
          </a:r>
          <a:r>
            <a:rPr lang="en-US" dirty="0" err="1"/>
            <a:t>konfigurace</a:t>
          </a:r>
          <a:endParaRPr lang="en-US" dirty="0"/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Centralizace</a:t>
          </a:r>
          <a:r>
            <a:rPr lang="en-GB" dirty="0"/>
            <a:t> </a:t>
          </a:r>
          <a:r>
            <a:rPr lang="en-GB" dirty="0" err="1"/>
            <a:t>správy</a:t>
          </a:r>
          <a:r>
            <a:rPr lang="en-GB" dirty="0"/>
            <a:t> - </a:t>
          </a:r>
          <a:r>
            <a:rPr lang="en-GB" dirty="0" err="1"/>
            <a:t>jeden</a:t>
          </a:r>
          <a:r>
            <a:rPr lang="en-GB" dirty="0"/>
            <a:t> </a:t>
          </a:r>
          <a:r>
            <a:rPr lang="en-GB" dirty="0" err="1"/>
            <a:t>tým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 err="1"/>
            <a:t>Složitá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Moderní</a:t>
          </a:r>
          <a:r>
            <a:rPr lang="en-GB" dirty="0"/>
            <a:t> platformy - </a:t>
          </a:r>
          <a:r>
            <a:rPr lang="en-GB" dirty="0" err="1"/>
            <a:t>uzavření</a:t>
          </a:r>
          <a:endParaRPr lang="en-GB" dirty="0"/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 err="1"/>
            <a:t>Chybovost</a:t>
          </a:r>
          <a:r>
            <a:rPr lang="en-US" dirty="0"/>
            <a:t> a </a:t>
          </a:r>
          <a:r>
            <a:rPr lang="en-US" dirty="0" err="1"/>
            <a:t>pomalá</a:t>
          </a:r>
          <a:r>
            <a:rPr lang="en-US" dirty="0"/>
            <a:t> </a:t>
          </a:r>
          <a:r>
            <a:rPr lang="en-US" dirty="0" err="1"/>
            <a:t>změna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Centralizace</a:t>
          </a:r>
          <a:r>
            <a:rPr lang="en-GB" dirty="0"/>
            <a:t> </a:t>
          </a:r>
          <a:r>
            <a:rPr lang="en-GB" dirty="0" err="1"/>
            <a:t>komunikace</a:t>
          </a:r>
          <a:r>
            <a:rPr lang="en-GB" dirty="0"/>
            <a:t> (SPOF)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C468F672-6B5C-474A-85DB-8FA98CC5C0A1}" type="pres">
      <dgm:prSet presAssocID="{C5C9E080-B8EE-4E6E-83DF-64D95552975E}" presName="thickLine" presStyleLbl="alignNode1" presStyleIdx="1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1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2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2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3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3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F0A70094-7FFF-DF44-B14E-5E08E4B377F5}" type="pres">
      <dgm:prSet presAssocID="{30CDD47E-4AE5-4442-8B20-7EBAFBE23F87}" presName="thickLine" presStyleLbl="alignNode1" presStyleIdx="4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4" presStyleCnt="6"/>
      <dgm:spPr/>
    </dgm:pt>
    <dgm:pt modelId="{BD7EE6BE-7CBF-D942-A758-4C6FE79E45B9}" type="pres">
      <dgm:prSet presAssocID="{30CDD47E-4AE5-4442-8B20-7EBAFBE23F87}" presName="vert1" presStyleCnt="0"/>
      <dgm:spPr/>
    </dgm:pt>
    <dgm:pt modelId="{91EE374F-D278-C349-8B13-CF97497DC4B3}" type="pres">
      <dgm:prSet presAssocID="{C92DCDB8-9369-7746-BC04-FE9A13AC9C55}" presName="thickLine" presStyleLbl="alignNode1" presStyleIdx="5" presStyleCnt="6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5" presStyleCnt="6"/>
      <dgm:spPr/>
    </dgm:pt>
    <dgm:pt modelId="{5E7A4A13-1CA3-8B43-8C4C-A1357A1690B9}" type="pres">
      <dgm:prSet presAssocID="{C92DCDB8-9369-7746-BC04-FE9A13AC9C55}" presName="vert1" presStyleCnt="0"/>
      <dgm:spPr/>
    </dgm:pt>
  </dgm:ptLst>
  <dgm:cxnLst>
    <dgm:cxn modelId="{B316AB03-46D8-B94C-88F4-A3244FCDE308}" type="presOf" srcId="{C92DCDB8-9369-7746-BC04-FE9A13AC9C55}" destId="{C6F15AB0-5F16-F94E-95DE-31E236BE9DF8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A2CA13B-9BDF-4E26-925D-323FE094C83B}" srcId="{DB134617-9367-48B6-ADDD-A78CA16A2209}" destId="{C5C9E080-B8EE-4E6E-83DF-64D95552975E}" srcOrd="1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3" destOrd="0" parTransId="{A28A80DD-B12A-C346-B77C-A75C3B66CF58}" sibTransId="{53F1564C-AAE7-9C4C-8CD9-FBC680543DB4}"/>
    <dgm:cxn modelId="{44EC753F-1987-BE49-B40C-B6F726368EA9}" type="presOf" srcId="{868859E8-5C38-A141-AA4C-135D21830EDC}" destId="{36DC5F13-9D56-8240-BA67-2EF2C79A58A6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0852A6C-D3CE-594D-BEAF-85A740825696}" type="presOf" srcId="{30CDD47E-4AE5-4442-8B20-7EBAFBE23F87}" destId="{48DD6DC0-807B-F54D-B790-A0FCD2DD804B}" srcOrd="0" destOrd="0" presId="urn:microsoft.com/office/officeart/2008/layout/LinedList"/>
    <dgm:cxn modelId="{0A8BBF7B-53DD-564E-9BCE-769DE7C69CDA}" type="presOf" srcId="{C5C9E080-B8EE-4E6E-83DF-64D95552975E}" destId="{CF0D4C48-495F-8B4E-A86D-EA0FB837DB38}" srcOrd="0" destOrd="0" presId="urn:microsoft.com/office/officeart/2008/layout/LinedList"/>
    <dgm:cxn modelId="{08CF72B6-618A-7B41-BE7C-A15A9A506180}" srcId="{DB134617-9367-48B6-ADDD-A78CA16A2209}" destId="{30CDD47E-4AE5-4442-8B20-7EBAFBE23F87}" srcOrd="4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5" destOrd="0" parTransId="{D749D877-4813-0B47-A559-643D4190F631}" sibTransId="{7A2D1F26-2D18-B146-8E30-C0291929566A}"/>
    <dgm:cxn modelId="{C52913C4-8370-7841-BBAF-FEC729437B0E}" type="presOf" srcId="{770B62E4-50F3-804C-97CA-1844F440CBFE}" destId="{983C3C4B-67A9-194A-A32F-198F2B29C5E4}" srcOrd="0" destOrd="0" presId="urn:microsoft.com/office/officeart/2008/layout/LinedList"/>
    <dgm:cxn modelId="{A700ABC9-9D76-3C43-9625-3141C2BDC46F}" srcId="{DB134617-9367-48B6-ADDD-A78CA16A2209}" destId="{868859E8-5C38-A141-AA4C-135D21830EDC}" srcOrd="2" destOrd="0" parTransId="{F2F2726E-F795-7F4F-ADC4-E2F286D1FC1C}" sibTransId="{CF0D8D93-2905-014F-8718-A75FB9B3C6DE}"/>
    <dgm:cxn modelId="{68B906EC-CB83-0F46-8DD1-B53059462E3B}" type="presOf" srcId="{EA95F5A7-1F1C-8646-AB44-0FBE0F2583DD}" destId="{709DC4DC-65F0-AE40-BA05-06A126FCF6D4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6C10ABD1-2DA1-B44F-840B-52D12BE58F3A}" type="presParOf" srcId="{66FFC608-759B-2547-8B22-7AC32962CFD7}" destId="{709DC4DC-65F0-AE40-BA05-06A126FCF6D4}" srcOrd="0" destOrd="0" presId="urn:microsoft.com/office/officeart/2008/layout/LinedList"/>
    <dgm:cxn modelId="{20CA37B2-57C8-A747-BD56-E71C4A2CB4A2}" type="presParOf" srcId="{66FFC608-759B-2547-8B22-7AC32962CFD7}" destId="{0E8D9AFB-9058-6E42-AB5A-8F9AE48FA8C2}" srcOrd="1" destOrd="0" presId="urn:microsoft.com/office/officeart/2008/layout/LinedList"/>
    <dgm:cxn modelId="{2B07AA4E-A659-F54A-89EE-3EAF4080C45B}" type="presParOf" srcId="{1EA231BF-297C-5C45-B6B5-D26A39A5603A}" destId="{C468F672-6B5C-474A-85DB-8FA98CC5C0A1}" srcOrd="2" destOrd="0" presId="urn:microsoft.com/office/officeart/2008/layout/LinedList"/>
    <dgm:cxn modelId="{677CE08A-C230-AA4C-BF91-A928AD421201}" type="presParOf" srcId="{1EA231BF-297C-5C45-B6B5-D26A39A5603A}" destId="{819CE2EF-89ED-5C42-AE59-156DF6A2021F}" srcOrd="3" destOrd="0" presId="urn:microsoft.com/office/officeart/2008/layout/LinedList"/>
    <dgm:cxn modelId="{97AB5A45-E47A-DA48-A6FA-AFFDAECA8DC4}" type="presParOf" srcId="{819CE2EF-89ED-5C42-AE59-156DF6A2021F}" destId="{CF0D4C48-495F-8B4E-A86D-EA0FB837DB38}" srcOrd="0" destOrd="0" presId="urn:microsoft.com/office/officeart/2008/layout/LinedList"/>
    <dgm:cxn modelId="{EEE3A90D-8D01-994A-8116-178C4B6B6CDF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4" destOrd="0" presId="urn:microsoft.com/office/officeart/2008/layout/LinedList"/>
    <dgm:cxn modelId="{404CEB10-001A-7C4A-B757-8D5B2AC5AC47}" type="presParOf" srcId="{1EA231BF-297C-5C45-B6B5-D26A39A5603A}" destId="{C9C855A5-E7DF-FA44-BA80-E9899C006AE6}" srcOrd="5" destOrd="0" presId="urn:microsoft.com/office/officeart/2008/layout/LinedList"/>
    <dgm:cxn modelId="{CA2A1B45-3944-6545-9A60-9DA5FD91BFC7}" type="presParOf" srcId="{C9C855A5-E7DF-FA44-BA80-E9899C006AE6}" destId="{36DC5F13-9D56-8240-BA67-2EF2C79A58A6}" srcOrd="0" destOrd="0" presId="urn:microsoft.com/office/officeart/2008/layout/LinedList"/>
    <dgm:cxn modelId="{4E7C4AF2-38E8-1B47-9FD7-51F15A366D46}" type="presParOf" srcId="{C9C855A5-E7DF-FA44-BA80-E9899C006AE6}" destId="{E7813361-447D-0840-B482-29DC539493AE}" srcOrd="1" destOrd="0" presId="urn:microsoft.com/office/officeart/2008/layout/LinedList"/>
    <dgm:cxn modelId="{5EB0C86A-4AC4-9B4C-8EA6-D2BA68613CFA}" type="presParOf" srcId="{1EA231BF-297C-5C45-B6B5-D26A39A5603A}" destId="{A0DB2F50-B3E9-D046-9655-DD34F3E67FF9}" srcOrd="6" destOrd="0" presId="urn:microsoft.com/office/officeart/2008/layout/LinedList"/>
    <dgm:cxn modelId="{51CC3A65-FD35-354E-B824-AEF52B75B993}" type="presParOf" srcId="{1EA231BF-297C-5C45-B6B5-D26A39A5603A}" destId="{DD80CF18-CB17-C444-BEFF-C6356D4152B5}" srcOrd="7" destOrd="0" presId="urn:microsoft.com/office/officeart/2008/layout/LinedList"/>
    <dgm:cxn modelId="{7737BD41-DDDD-2243-A072-04307FF819D8}" type="presParOf" srcId="{DD80CF18-CB17-C444-BEFF-C6356D4152B5}" destId="{983C3C4B-67A9-194A-A32F-198F2B29C5E4}" srcOrd="0" destOrd="0" presId="urn:microsoft.com/office/officeart/2008/layout/LinedList"/>
    <dgm:cxn modelId="{5FADC555-A22C-584E-B08A-F06A0A71B8A6}" type="presParOf" srcId="{DD80CF18-CB17-C444-BEFF-C6356D4152B5}" destId="{C5F34E92-779C-5244-B46F-07FB8F858E6E}" srcOrd="1" destOrd="0" presId="urn:microsoft.com/office/officeart/2008/layout/LinedList"/>
    <dgm:cxn modelId="{98319019-D9D0-4A4A-A40F-3CF0369EC583}" type="presParOf" srcId="{1EA231BF-297C-5C45-B6B5-D26A39A5603A}" destId="{F0A70094-7FFF-DF44-B14E-5E08E4B377F5}" srcOrd="8" destOrd="0" presId="urn:microsoft.com/office/officeart/2008/layout/LinedList"/>
    <dgm:cxn modelId="{EC97C8AB-B64A-9E48-9613-10BE2852E366}" type="presParOf" srcId="{1EA231BF-297C-5C45-B6B5-D26A39A5603A}" destId="{8B8C4CA7-0221-EF4D-8B5D-C435EF31BE5E}" srcOrd="9" destOrd="0" presId="urn:microsoft.com/office/officeart/2008/layout/LinedList"/>
    <dgm:cxn modelId="{63CDEE29-0184-084A-8FE9-00FF8FF369B8}" type="presParOf" srcId="{8B8C4CA7-0221-EF4D-8B5D-C435EF31BE5E}" destId="{48DD6DC0-807B-F54D-B790-A0FCD2DD804B}" srcOrd="0" destOrd="0" presId="urn:microsoft.com/office/officeart/2008/layout/LinedList"/>
    <dgm:cxn modelId="{33D734AB-141D-394C-A044-DB41E4959817}" type="presParOf" srcId="{8B8C4CA7-0221-EF4D-8B5D-C435EF31BE5E}" destId="{BD7EE6BE-7CBF-D942-A758-4C6FE79E45B9}" srcOrd="1" destOrd="0" presId="urn:microsoft.com/office/officeart/2008/layout/LinedList"/>
    <dgm:cxn modelId="{5CABADDC-CA67-F242-99DD-7B8AF0D6DD45}" type="presParOf" srcId="{1EA231BF-297C-5C45-B6B5-D26A39A5603A}" destId="{91EE374F-D278-C349-8B13-CF97497DC4B3}" srcOrd="10" destOrd="0" presId="urn:microsoft.com/office/officeart/2008/layout/LinedList"/>
    <dgm:cxn modelId="{382CACFA-1D1C-8546-81E4-4A4F9A65D49C}" type="presParOf" srcId="{1EA231BF-297C-5C45-B6B5-D26A39A5603A}" destId="{9DFFC145-C138-AC4F-A72B-54575E2FE040}" srcOrd="11" destOrd="0" presId="urn:microsoft.com/office/officeart/2008/layout/LinedList"/>
    <dgm:cxn modelId="{7D35B9CE-9EDF-6346-953F-16AF95BBB0B1}" type="presParOf" srcId="{9DFFC145-C138-AC4F-A72B-54575E2FE040}" destId="{C6F15AB0-5F16-F94E-95DE-31E236BE9DF8}" srcOrd="0" destOrd="0" presId="urn:microsoft.com/office/officeart/2008/layout/LinedList"/>
    <dgm:cxn modelId="{C102D849-76C5-E44E-993A-8DCA2C677A69}" type="presParOf" srcId="{9DFFC145-C138-AC4F-A72B-54575E2FE040}" destId="{5E7A4A13-1CA3-8B43-8C4C-A1357A1690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Platform agnostic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Templatování</a:t>
          </a:r>
          <a:r>
            <a:rPr lang="en-GB" dirty="0"/>
            <a:t> a </a:t>
          </a:r>
          <a:r>
            <a:rPr lang="en-GB" dirty="0" err="1"/>
            <a:t>konfigurace</a:t>
          </a:r>
          <a:r>
            <a:rPr lang="en-GB" dirty="0"/>
            <a:t> service</a:t>
          </a:r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/>
            <a:t>Security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Protocol agnostic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Decentralizace</a:t>
          </a:r>
          <a:r>
            <a:rPr lang="en-GB" dirty="0"/>
            <a:t> – </a:t>
          </a:r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i</a:t>
          </a:r>
          <a:r>
            <a:rPr lang="en-GB" dirty="0"/>
            <a:t> </a:t>
          </a:r>
          <a:r>
            <a:rPr lang="en-GB" dirty="0" err="1"/>
            <a:t>správy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Automatizace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6"/>
      <dgm:spPr/>
    </dgm:pt>
    <dgm:pt modelId="{3669B1B6-C616-644A-9F86-FF92C47B0476}" type="pres">
      <dgm:prSet presAssocID="{C4DA5E82-B561-1143-B5C2-476EA355FC6E}" presName="vert1" presStyleCnt="0"/>
      <dgm:spPr/>
    </dgm:pt>
    <dgm:pt modelId="{C468F672-6B5C-474A-85DB-8FA98CC5C0A1}" type="pres">
      <dgm:prSet presAssocID="{C5C9E080-B8EE-4E6E-83DF-64D95552975E}" presName="thickLine" presStyleLbl="alignNode1" presStyleIdx="2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2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3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3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4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4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F0A70094-7FFF-DF44-B14E-5E08E4B377F5}" type="pres">
      <dgm:prSet presAssocID="{30CDD47E-4AE5-4442-8B20-7EBAFBE23F87}" presName="thickLine" presStyleLbl="alignNode1" presStyleIdx="5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5" presStyleCnt="6"/>
      <dgm:spPr/>
    </dgm:pt>
    <dgm:pt modelId="{BD7EE6BE-7CBF-D942-A758-4C6FE79E45B9}" type="pres">
      <dgm:prSet presAssocID="{30CDD47E-4AE5-4442-8B20-7EBAFBE23F87}" presName="vert1" presStyleCnt="0"/>
      <dgm:spPr/>
    </dgm:pt>
  </dgm:ptLst>
  <dgm:cxnLst>
    <dgm:cxn modelId="{464D200B-FA10-5143-A127-52C5C8BD9CA2}" type="presOf" srcId="{30CDD47E-4AE5-4442-8B20-7EBAFBE23F87}" destId="{48DD6DC0-807B-F54D-B790-A0FCD2DD804B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90AE343A-F4A5-244F-8A14-BD634A699428}" type="presOf" srcId="{770B62E4-50F3-804C-97CA-1844F440CBFE}" destId="{983C3C4B-67A9-194A-A32F-198F2B29C5E4}" srcOrd="0" destOrd="0" presId="urn:microsoft.com/office/officeart/2008/layout/LinedList"/>
    <dgm:cxn modelId="{4A2CA13B-9BDF-4E26-925D-323FE094C83B}" srcId="{DB134617-9367-48B6-ADDD-A78CA16A2209}" destId="{C5C9E080-B8EE-4E6E-83DF-64D95552975E}" srcOrd="2" destOrd="0" parTransId="{06DBC15C-3FD4-4714-8192-1C8F8D594856}" sibTransId="{DFCC2C28-933F-469F-8B00-84CCD3F1E359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5E37783D-F004-0E4C-B6B0-6777126F6B58}" srcId="{DB134617-9367-48B6-ADDD-A78CA16A2209}" destId="{770B62E4-50F3-804C-97CA-1844F440CBFE}" srcOrd="4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A48F156-2C5C-C347-B817-57CB7250BAF5}" type="presOf" srcId="{C5C9E080-B8EE-4E6E-83DF-64D95552975E}" destId="{CF0D4C48-495F-8B4E-A86D-EA0FB837DB38}" srcOrd="0" destOrd="0" presId="urn:microsoft.com/office/officeart/2008/layout/LinedList"/>
    <dgm:cxn modelId="{8FF7857E-3A54-1C42-B40D-712BCBC83BC9}" type="presOf" srcId="{868859E8-5C38-A141-AA4C-135D21830EDC}" destId="{36DC5F13-9D56-8240-BA67-2EF2C79A58A6}" srcOrd="0" destOrd="0" presId="urn:microsoft.com/office/officeart/2008/layout/LinedList"/>
    <dgm:cxn modelId="{08CF72B6-618A-7B41-BE7C-A15A9A506180}" srcId="{DB134617-9367-48B6-ADDD-A78CA16A2209}" destId="{30CDD47E-4AE5-4442-8B20-7EBAFBE23F87}" srcOrd="5" destOrd="0" parTransId="{97F95CEA-8FA6-FC44-A912-193836A504F7}" sibTransId="{A7521E9C-05B2-0748-BCD2-06933D65F01D}"/>
    <dgm:cxn modelId="{A700ABC9-9D76-3C43-9625-3141C2BDC46F}" srcId="{DB134617-9367-48B6-ADDD-A78CA16A2209}" destId="{868859E8-5C38-A141-AA4C-135D21830EDC}" srcOrd="3" destOrd="0" parTransId="{F2F2726E-F795-7F4F-ADC4-E2F286D1FC1C}" sibTransId="{CF0D8D93-2905-014F-8718-A75FB9B3C6DE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2B07AA4E-A659-F54A-89EE-3EAF4080C45B}" type="presParOf" srcId="{1EA231BF-297C-5C45-B6B5-D26A39A5603A}" destId="{C468F672-6B5C-474A-85DB-8FA98CC5C0A1}" srcOrd="4" destOrd="0" presId="urn:microsoft.com/office/officeart/2008/layout/LinedList"/>
    <dgm:cxn modelId="{677CE08A-C230-AA4C-BF91-A928AD421201}" type="presParOf" srcId="{1EA231BF-297C-5C45-B6B5-D26A39A5603A}" destId="{819CE2EF-89ED-5C42-AE59-156DF6A2021F}" srcOrd="5" destOrd="0" presId="urn:microsoft.com/office/officeart/2008/layout/LinedList"/>
    <dgm:cxn modelId="{CEC055DE-B424-8143-8A7D-1D2245E428D8}" type="presParOf" srcId="{819CE2EF-89ED-5C42-AE59-156DF6A2021F}" destId="{CF0D4C48-495F-8B4E-A86D-EA0FB837DB38}" srcOrd="0" destOrd="0" presId="urn:microsoft.com/office/officeart/2008/layout/LinedList"/>
    <dgm:cxn modelId="{52432463-5A9C-3041-AE66-DBF3015214A2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6" destOrd="0" presId="urn:microsoft.com/office/officeart/2008/layout/LinedList"/>
    <dgm:cxn modelId="{404CEB10-001A-7C4A-B757-8D5B2AC5AC47}" type="presParOf" srcId="{1EA231BF-297C-5C45-B6B5-D26A39A5603A}" destId="{C9C855A5-E7DF-FA44-BA80-E9899C006AE6}" srcOrd="7" destOrd="0" presId="urn:microsoft.com/office/officeart/2008/layout/LinedList"/>
    <dgm:cxn modelId="{D2B01E80-1C27-9048-9FD6-8704BFF16D50}" type="presParOf" srcId="{C9C855A5-E7DF-FA44-BA80-E9899C006AE6}" destId="{36DC5F13-9D56-8240-BA67-2EF2C79A58A6}" srcOrd="0" destOrd="0" presId="urn:microsoft.com/office/officeart/2008/layout/LinedList"/>
    <dgm:cxn modelId="{EE9EA0D7-66E2-2848-8CC5-11FA17F22B3C}" type="presParOf" srcId="{C9C855A5-E7DF-FA44-BA80-E9899C006AE6}" destId="{E7813361-447D-0840-B482-29DC539493AE}" srcOrd="1" destOrd="0" presId="urn:microsoft.com/office/officeart/2008/layout/LinedList"/>
    <dgm:cxn modelId="{5EB0C86A-4AC4-9B4C-8EA6-D2BA68613CFA}" type="presParOf" srcId="{1EA231BF-297C-5C45-B6B5-D26A39A5603A}" destId="{A0DB2F50-B3E9-D046-9655-DD34F3E67FF9}" srcOrd="8" destOrd="0" presId="urn:microsoft.com/office/officeart/2008/layout/LinedList"/>
    <dgm:cxn modelId="{51CC3A65-FD35-354E-B824-AEF52B75B993}" type="presParOf" srcId="{1EA231BF-297C-5C45-B6B5-D26A39A5603A}" destId="{DD80CF18-CB17-C444-BEFF-C6356D4152B5}" srcOrd="9" destOrd="0" presId="urn:microsoft.com/office/officeart/2008/layout/LinedList"/>
    <dgm:cxn modelId="{DE5E959A-170C-C64F-89D2-CE12E9759D0C}" type="presParOf" srcId="{DD80CF18-CB17-C444-BEFF-C6356D4152B5}" destId="{983C3C4B-67A9-194A-A32F-198F2B29C5E4}" srcOrd="0" destOrd="0" presId="urn:microsoft.com/office/officeart/2008/layout/LinedList"/>
    <dgm:cxn modelId="{C4F00786-8636-8F48-8D07-A7A0F0FD8E98}" type="presParOf" srcId="{DD80CF18-CB17-C444-BEFF-C6356D4152B5}" destId="{C5F34E92-779C-5244-B46F-07FB8F858E6E}" srcOrd="1" destOrd="0" presId="urn:microsoft.com/office/officeart/2008/layout/LinedList"/>
    <dgm:cxn modelId="{98319019-D9D0-4A4A-A40F-3CF0369EC583}" type="presParOf" srcId="{1EA231BF-297C-5C45-B6B5-D26A39A5603A}" destId="{F0A70094-7FFF-DF44-B14E-5E08E4B377F5}" srcOrd="10" destOrd="0" presId="urn:microsoft.com/office/officeart/2008/layout/LinedList"/>
    <dgm:cxn modelId="{EC97C8AB-B64A-9E48-9613-10BE2852E366}" type="presParOf" srcId="{1EA231BF-297C-5C45-B6B5-D26A39A5603A}" destId="{8B8C4CA7-0221-EF4D-8B5D-C435EF31BE5E}" srcOrd="11" destOrd="0" presId="urn:microsoft.com/office/officeart/2008/layout/LinedList"/>
    <dgm:cxn modelId="{F8B93ECF-A7C2-AB4A-BD0D-3BE39737EA08}" type="presParOf" srcId="{8B8C4CA7-0221-EF4D-8B5D-C435EF31BE5E}" destId="{48DD6DC0-807B-F54D-B790-A0FCD2DD804B}" srcOrd="0" destOrd="0" presId="urn:microsoft.com/office/officeart/2008/layout/LinedList"/>
    <dgm:cxn modelId="{178CC0BD-382D-2744-849B-3EA3402576FB}" type="presParOf" srcId="{8B8C4CA7-0221-EF4D-8B5D-C435EF31BE5E}" destId="{BD7EE6BE-7CBF-D942-A758-4C6FE79E45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více</a:t>
          </a:r>
          <a:r>
            <a:rPr lang="en-US" dirty="0"/>
            <a:t> </a:t>
          </a:r>
          <a:r>
            <a:rPr lang="en-US" dirty="0" err="1"/>
            <a:t>prostředí</a:t>
          </a:r>
          <a:r>
            <a:rPr lang="en-US" dirty="0"/>
            <a:t> (multi-, hybrid)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Self-service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Měnící</a:t>
          </a:r>
          <a:r>
            <a:rPr lang="en-GB" dirty="0"/>
            <a:t> se </a:t>
          </a:r>
          <a:r>
            <a:rPr lang="en-GB" dirty="0" err="1"/>
            <a:t>prostředí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Více</a:t>
          </a:r>
          <a:r>
            <a:rPr lang="en-GB" dirty="0"/>
            <a:t> </a:t>
          </a:r>
          <a:r>
            <a:rPr lang="en-GB" dirty="0" err="1"/>
            <a:t>platforem</a:t>
          </a:r>
          <a:r>
            <a:rPr lang="en-GB" dirty="0"/>
            <a:t>, a/</a:t>
          </a:r>
          <a:r>
            <a:rPr lang="en-GB" dirty="0" err="1"/>
            <a:t>nebo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4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4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4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4"/>
      <dgm:spPr/>
    </dgm:pt>
    <dgm:pt modelId="{3669B1B6-C616-644A-9F86-FF92C47B0476}" type="pres">
      <dgm:prSet presAssocID="{C4DA5E82-B561-1143-B5C2-476EA355FC6E}" presName="vert1" presStyleCnt="0"/>
      <dgm:spPr/>
    </dgm:pt>
    <dgm:pt modelId="{C468F672-6B5C-474A-85DB-8FA98CC5C0A1}" type="pres">
      <dgm:prSet presAssocID="{C5C9E080-B8EE-4E6E-83DF-64D95552975E}" presName="thickLine" presStyleLbl="alignNode1" presStyleIdx="2" presStyleCnt="4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2" presStyleCnt="4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3" presStyleCnt="4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3" presStyleCnt="4"/>
      <dgm:spPr/>
    </dgm:pt>
    <dgm:pt modelId="{E7813361-447D-0840-B482-29DC539493AE}" type="pres">
      <dgm:prSet presAssocID="{868859E8-5C38-A141-AA4C-135D21830EDC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A2CA13B-9BDF-4E26-925D-323FE094C83B}" srcId="{DB134617-9367-48B6-ADDD-A78CA16A2209}" destId="{C5C9E080-B8EE-4E6E-83DF-64D95552975E}" srcOrd="2" destOrd="0" parTransId="{06DBC15C-3FD4-4714-8192-1C8F8D594856}" sibTransId="{DFCC2C28-933F-469F-8B00-84CCD3F1E359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A48F156-2C5C-C347-B817-57CB7250BAF5}" type="presOf" srcId="{C5C9E080-B8EE-4E6E-83DF-64D95552975E}" destId="{CF0D4C48-495F-8B4E-A86D-EA0FB837DB38}" srcOrd="0" destOrd="0" presId="urn:microsoft.com/office/officeart/2008/layout/LinedList"/>
    <dgm:cxn modelId="{8FF7857E-3A54-1C42-B40D-712BCBC83BC9}" type="presOf" srcId="{868859E8-5C38-A141-AA4C-135D21830EDC}" destId="{36DC5F13-9D56-8240-BA67-2EF2C79A58A6}" srcOrd="0" destOrd="0" presId="urn:microsoft.com/office/officeart/2008/layout/LinedList"/>
    <dgm:cxn modelId="{A700ABC9-9D76-3C43-9625-3141C2BDC46F}" srcId="{DB134617-9367-48B6-ADDD-A78CA16A2209}" destId="{868859E8-5C38-A141-AA4C-135D21830EDC}" srcOrd="3" destOrd="0" parTransId="{F2F2726E-F795-7F4F-ADC4-E2F286D1FC1C}" sibTransId="{CF0D8D93-2905-014F-8718-A75FB9B3C6DE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2B07AA4E-A659-F54A-89EE-3EAF4080C45B}" type="presParOf" srcId="{1EA231BF-297C-5C45-B6B5-D26A39A5603A}" destId="{C468F672-6B5C-474A-85DB-8FA98CC5C0A1}" srcOrd="4" destOrd="0" presId="urn:microsoft.com/office/officeart/2008/layout/LinedList"/>
    <dgm:cxn modelId="{677CE08A-C230-AA4C-BF91-A928AD421201}" type="presParOf" srcId="{1EA231BF-297C-5C45-B6B5-D26A39A5603A}" destId="{819CE2EF-89ED-5C42-AE59-156DF6A2021F}" srcOrd="5" destOrd="0" presId="urn:microsoft.com/office/officeart/2008/layout/LinedList"/>
    <dgm:cxn modelId="{CEC055DE-B424-8143-8A7D-1D2245E428D8}" type="presParOf" srcId="{819CE2EF-89ED-5C42-AE59-156DF6A2021F}" destId="{CF0D4C48-495F-8B4E-A86D-EA0FB837DB38}" srcOrd="0" destOrd="0" presId="urn:microsoft.com/office/officeart/2008/layout/LinedList"/>
    <dgm:cxn modelId="{52432463-5A9C-3041-AE66-DBF3015214A2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6" destOrd="0" presId="urn:microsoft.com/office/officeart/2008/layout/LinedList"/>
    <dgm:cxn modelId="{404CEB10-001A-7C4A-B757-8D5B2AC5AC47}" type="presParOf" srcId="{1EA231BF-297C-5C45-B6B5-D26A39A5603A}" destId="{C9C855A5-E7DF-FA44-BA80-E9899C006AE6}" srcOrd="7" destOrd="0" presId="urn:microsoft.com/office/officeart/2008/layout/LinedList"/>
    <dgm:cxn modelId="{D2B01E80-1C27-9048-9FD6-8704BFF16D50}" type="presParOf" srcId="{C9C855A5-E7DF-FA44-BA80-E9899C006AE6}" destId="{36DC5F13-9D56-8240-BA67-2EF2C79A58A6}" srcOrd="0" destOrd="0" presId="urn:microsoft.com/office/officeart/2008/layout/LinedList"/>
    <dgm:cxn modelId="{EE9EA0D7-66E2-2848-8CC5-11FA17F22B3C}" type="presParOf" srcId="{C9C855A5-E7DF-FA44-BA80-E9899C006AE6}" destId="{E7813361-447D-0840-B482-29DC539493A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Statické</a:t>
          </a:r>
          <a:r>
            <a:rPr lang="en-GB" dirty="0"/>
            <a:t> </a:t>
          </a:r>
          <a:r>
            <a:rPr lang="en-GB" dirty="0" err="1"/>
            <a:t>prostředí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Jedna</a:t>
          </a:r>
          <a:r>
            <a:rPr lang="en-GB" dirty="0"/>
            <a:t> </a:t>
          </a:r>
          <a:r>
            <a:rPr lang="en-GB" dirty="0" err="1"/>
            <a:t>platforma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2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2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2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2"/>
      <dgm:spPr/>
    </dgm:pt>
    <dgm:pt modelId="{3669B1B6-C616-644A-9F86-FF92C47B0476}" type="pres">
      <dgm:prSet presAssocID="{C4DA5E82-B561-1143-B5C2-476EA355FC6E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Service discovery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/>
            <a:t>K/V storage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Service mesh</a:t>
          </a:r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3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3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3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3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3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3"/>
      <dgm:spPr/>
    </dgm:pt>
    <dgm:pt modelId="{8897FFEE-FFC6-934E-B718-502965E7BE8A}" type="pres">
      <dgm:prSet presAssocID="{CF3C37B2-54E4-F344-B870-21FD76506ACA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8E728F-FB3F-A045-9FC3-B172D23DF0DC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1583C-F0F3-F64C-8B8B-228D773C1D9E}">
      <dsp:nvSpPr>
        <dsp:cNvPr id="0" name=""/>
        <dsp:cNvSpPr/>
      </dsp:nvSpPr>
      <dsp:spPr>
        <a:xfrm>
          <a:off x="0" y="620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8 let Mall -&gt; Allegro</a:t>
          </a:r>
        </a:p>
      </dsp:txBody>
      <dsp:txXfrm>
        <a:off x="0" y="620"/>
        <a:ext cx="5337975" cy="564544"/>
      </dsp:txXfrm>
    </dsp:sp>
    <dsp:sp modelId="{B2E5F5F7-6F80-CE42-85B6-3CCE956DF638}">
      <dsp:nvSpPr>
        <dsp:cNvPr id="0" name=""/>
        <dsp:cNvSpPr/>
      </dsp:nvSpPr>
      <dsp:spPr>
        <a:xfrm>
          <a:off x="0" y="56516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E46820-EB6F-2542-AB1F-7D12C4A9B505}">
      <dsp:nvSpPr>
        <dsp:cNvPr id="0" name=""/>
        <dsp:cNvSpPr/>
      </dsp:nvSpPr>
      <dsp:spPr>
        <a:xfrm>
          <a:off x="0" y="565164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Infra </a:t>
          </a:r>
          <a:r>
            <a:rPr lang="en-GB" sz="2600" kern="1200" dirty="0" err="1"/>
            <a:t>tým</a:t>
          </a:r>
          <a:endParaRPr lang="en-GB" sz="2600" kern="1200" dirty="0"/>
        </a:p>
      </dsp:txBody>
      <dsp:txXfrm>
        <a:off x="0" y="565164"/>
        <a:ext cx="5337975" cy="564544"/>
      </dsp:txXfrm>
    </dsp:sp>
    <dsp:sp modelId="{4FE63EC5-9385-D740-9BEB-845D6664262B}">
      <dsp:nvSpPr>
        <dsp:cNvPr id="0" name=""/>
        <dsp:cNvSpPr/>
      </dsp:nvSpPr>
      <dsp:spPr>
        <a:xfrm>
          <a:off x="0" y="112970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86EC87-8371-8743-98C1-67C4AB07449F}">
      <dsp:nvSpPr>
        <dsp:cNvPr id="0" name=""/>
        <dsp:cNvSpPr/>
      </dsp:nvSpPr>
      <dsp:spPr>
        <a:xfrm>
          <a:off x="0" y="1129709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Self service - </a:t>
          </a:r>
          <a:r>
            <a:rPr lang="en-US" sz="2600" kern="1200" dirty="0" err="1"/>
            <a:t>devops</a:t>
          </a:r>
          <a:endParaRPr lang="en-US" sz="2600" kern="1200" dirty="0"/>
        </a:p>
      </dsp:txBody>
      <dsp:txXfrm>
        <a:off x="0" y="1129709"/>
        <a:ext cx="5337975" cy="564544"/>
      </dsp:txXfrm>
    </dsp:sp>
    <dsp:sp modelId="{8511BC43-6FB7-F644-84BA-7BF50D322CD7}">
      <dsp:nvSpPr>
        <dsp:cNvPr id="0" name=""/>
        <dsp:cNvSpPr/>
      </dsp:nvSpPr>
      <dsp:spPr>
        <a:xfrm>
          <a:off x="0" y="169425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91AE4-BC3A-0342-B6FD-9764FD5A5717}">
      <dsp:nvSpPr>
        <dsp:cNvPr id="0" name=""/>
        <dsp:cNvSpPr/>
      </dsp:nvSpPr>
      <dsp:spPr>
        <a:xfrm>
          <a:off x="0" y="1694253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Propojení</a:t>
          </a:r>
          <a:r>
            <a:rPr lang="en-US" sz="2600" kern="1200" dirty="0"/>
            <a:t> </a:t>
          </a:r>
          <a:r>
            <a:rPr lang="en-US" sz="2600" kern="1200" dirty="0" err="1"/>
            <a:t>platforem</a:t>
          </a:r>
          <a:r>
            <a:rPr lang="en-US" sz="2600" kern="1200" dirty="0"/>
            <a:t> a </a:t>
          </a:r>
          <a:r>
            <a:rPr lang="en-US" sz="2600" kern="1200" dirty="0" err="1"/>
            <a:t>přechod</a:t>
          </a:r>
          <a:endParaRPr lang="en-US" sz="2600" kern="1200" dirty="0"/>
        </a:p>
      </dsp:txBody>
      <dsp:txXfrm>
        <a:off x="0" y="1694253"/>
        <a:ext cx="5337975" cy="564544"/>
      </dsp:txXfrm>
    </dsp:sp>
    <dsp:sp modelId="{D366E2D8-C78B-EA4C-955F-347CB3A54D5C}">
      <dsp:nvSpPr>
        <dsp:cNvPr id="0" name=""/>
        <dsp:cNvSpPr/>
      </dsp:nvSpPr>
      <dsp:spPr>
        <a:xfrm>
          <a:off x="0" y="225879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E38BCD-0B3C-5547-AA6F-EE0CE407249A}">
      <dsp:nvSpPr>
        <dsp:cNvPr id="0" name=""/>
        <dsp:cNvSpPr/>
      </dsp:nvSpPr>
      <dsp:spPr>
        <a:xfrm>
          <a:off x="0" y="2258798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Hybrid cloud</a:t>
          </a:r>
        </a:p>
      </dsp:txBody>
      <dsp:txXfrm>
        <a:off x="0" y="2258798"/>
        <a:ext cx="5337975" cy="564544"/>
      </dsp:txXfrm>
    </dsp:sp>
    <dsp:sp modelId="{7FE1E650-BB7B-124F-82F7-32E7A46E78E3}">
      <dsp:nvSpPr>
        <dsp:cNvPr id="0" name=""/>
        <dsp:cNvSpPr/>
      </dsp:nvSpPr>
      <dsp:spPr>
        <a:xfrm>
          <a:off x="0" y="2823342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35346A-1035-F446-B55C-2ED391B03A46}">
      <dsp:nvSpPr>
        <dsp:cNvPr id="0" name=""/>
        <dsp:cNvSpPr/>
      </dsp:nvSpPr>
      <dsp:spPr>
        <a:xfrm>
          <a:off x="0" y="2823342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Feature flags</a:t>
          </a:r>
        </a:p>
      </dsp:txBody>
      <dsp:txXfrm>
        <a:off x="0" y="2823342"/>
        <a:ext cx="5337975" cy="564544"/>
      </dsp:txXfrm>
    </dsp:sp>
    <dsp:sp modelId="{C26A0368-5A9F-7248-8F8E-F31141332D3A}">
      <dsp:nvSpPr>
        <dsp:cNvPr id="0" name=""/>
        <dsp:cNvSpPr/>
      </dsp:nvSpPr>
      <dsp:spPr>
        <a:xfrm>
          <a:off x="0" y="338788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6779D-46B0-164F-8E9C-F493C5B7ED31}">
      <dsp:nvSpPr>
        <dsp:cNvPr id="0" name=""/>
        <dsp:cNvSpPr/>
      </dsp:nvSpPr>
      <dsp:spPr>
        <a:xfrm>
          <a:off x="0" y="3387887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1300 nodes, 700 services</a:t>
          </a:r>
        </a:p>
      </dsp:txBody>
      <dsp:txXfrm>
        <a:off x="0" y="3387887"/>
        <a:ext cx="5337975" cy="564544"/>
      </dsp:txXfrm>
    </dsp:sp>
    <dsp:sp modelId="{F74A1AC5-FF23-0A4A-8BA1-3281DA92F10D}">
      <dsp:nvSpPr>
        <dsp:cNvPr id="0" name=""/>
        <dsp:cNvSpPr/>
      </dsp:nvSpPr>
      <dsp:spPr>
        <a:xfrm>
          <a:off x="0" y="395243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CFC986-01AD-C046-8327-953CD6400276}">
      <dsp:nvSpPr>
        <dsp:cNvPr id="0" name=""/>
        <dsp:cNvSpPr/>
      </dsp:nvSpPr>
      <dsp:spPr>
        <a:xfrm>
          <a:off x="0" y="3952431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Cíl</a:t>
          </a:r>
          <a:r>
            <a:rPr lang="en-GB" sz="2600" kern="1200" dirty="0"/>
            <a:t> </a:t>
          </a:r>
          <a:r>
            <a:rPr lang="en-GB" sz="2600" kern="1200" dirty="0" err="1"/>
            <a:t>školení</a:t>
          </a:r>
          <a:endParaRPr lang="en-GB" sz="2600" kern="1200" dirty="0"/>
        </a:p>
      </dsp:txBody>
      <dsp:txXfrm>
        <a:off x="0" y="3952431"/>
        <a:ext cx="5337975" cy="564544"/>
      </dsp:txXfrm>
    </dsp:sp>
    <dsp:sp modelId="{B0F0A5E2-A2B6-3949-AAA8-469A73F322D0}">
      <dsp:nvSpPr>
        <dsp:cNvPr id="0" name=""/>
        <dsp:cNvSpPr/>
      </dsp:nvSpPr>
      <dsp:spPr>
        <a:xfrm>
          <a:off x="0" y="451697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0FAA12-96D4-9546-AC11-E1AA5336A66D}">
      <dsp:nvSpPr>
        <dsp:cNvPr id="0" name=""/>
        <dsp:cNvSpPr/>
      </dsp:nvSpPr>
      <dsp:spPr>
        <a:xfrm>
          <a:off x="0" y="4516976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Účastníci</a:t>
          </a:r>
          <a:endParaRPr lang="en-GB" sz="2600" kern="1200" dirty="0"/>
        </a:p>
      </dsp:txBody>
      <dsp:txXfrm>
        <a:off x="0" y="4516976"/>
        <a:ext cx="5337975" cy="5645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30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3066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Service discovery</a:t>
          </a:r>
        </a:p>
      </dsp:txBody>
      <dsp:txXfrm>
        <a:off x="0" y="3066"/>
        <a:ext cx="1067595" cy="1045772"/>
      </dsp:txXfrm>
    </dsp:sp>
    <dsp:sp modelId="{6B15727F-9893-AF4F-8D64-E01E586114E6}">
      <dsp:nvSpPr>
        <dsp:cNvPr id="0" name=""/>
        <dsp:cNvSpPr/>
      </dsp:nvSpPr>
      <dsp:spPr>
        <a:xfrm>
          <a:off x="1147664" y="15360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Instalace</a:t>
          </a:r>
          <a:r>
            <a:rPr lang="en-GB" sz="1100" kern="1200" dirty="0"/>
            <a:t> </a:t>
          </a:r>
          <a:r>
            <a:rPr lang="en-GB" sz="1100" kern="1200" dirty="0" err="1"/>
            <a:t>serveru</a:t>
          </a:r>
          <a:r>
            <a:rPr lang="en-GB" sz="1100" kern="1200" dirty="0"/>
            <a:t> a </a:t>
          </a:r>
          <a:r>
            <a:rPr lang="en-GB" sz="1100" kern="1200" dirty="0" err="1"/>
            <a:t>prohlídka</a:t>
          </a:r>
          <a:r>
            <a:rPr lang="en-GB" sz="1100" kern="1200" dirty="0"/>
            <a:t> GUI</a:t>
          </a:r>
        </a:p>
      </dsp:txBody>
      <dsp:txXfrm>
        <a:off x="1147664" y="15360"/>
        <a:ext cx="4190310" cy="245868"/>
      </dsp:txXfrm>
    </dsp:sp>
    <dsp:sp modelId="{B3D39014-0FDD-5B48-B59D-A4A28A85E645}">
      <dsp:nvSpPr>
        <dsp:cNvPr id="0" name=""/>
        <dsp:cNvSpPr/>
      </dsp:nvSpPr>
      <dsp:spPr>
        <a:xfrm>
          <a:off x="1067595" y="261229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016B0C-285D-1F40-9CAB-ACF19C822F05}">
      <dsp:nvSpPr>
        <dsp:cNvPr id="0" name=""/>
        <dsp:cNvSpPr/>
      </dsp:nvSpPr>
      <dsp:spPr>
        <a:xfrm>
          <a:off x="1147664" y="273522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Instalace</a:t>
          </a:r>
          <a:r>
            <a:rPr lang="en-GB" sz="1100" kern="1200" dirty="0"/>
            <a:t> </a:t>
          </a:r>
          <a:r>
            <a:rPr lang="en-GB" sz="1100" kern="1200" dirty="0" err="1"/>
            <a:t>klientů</a:t>
          </a:r>
          <a:r>
            <a:rPr lang="en-GB" sz="1100" kern="1200" dirty="0"/>
            <a:t> a </a:t>
          </a:r>
          <a:r>
            <a:rPr lang="en-GB" sz="1100" kern="1200" dirty="0" err="1"/>
            <a:t>registrace</a:t>
          </a:r>
          <a:r>
            <a:rPr lang="en-GB" sz="1100" kern="1200" dirty="0"/>
            <a:t> service</a:t>
          </a:r>
        </a:p>
      </dsp:txBody>
      <dsp:txXfrm>
        <a:off x="1147664" y="273522"/>
        <a:ext cx="4190310" cy="245868"/>
      </dsp:txXfrm>
    </dsp:sp>
    <dsp:sp modelId="{9C113860-D713-6046-805E-C78C8E5749FD}">
      <dsp:nvSpPr>
        <dsp:cNvPr id="0" name=""/>
        <dsp:cNvSpPr/>
      </dsp:nvSpPr>
      <dsp:spPr>
        <a:xfrm>
          <a:off x="1067595" y="519391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E4C56A-AB9B-234C-8705-95ADFCFB9CD1}">
      <dsp:nvSpPr>
        <dsp:cNvPr id="0" name=""/>
        <dsp:cNvSpPr/>
      </dsp:nvSpPr>
      <dsp:spPr>
        <a:xfrm>
          <a:off x="1147664" y="531684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Práce</a:t>
          </a:r>
          <a:r>
            <a:rPr lang="en-GB" sz="1100" kern="1200" dirty="0"/>
            <a:t> s </a:t>
          </a:r>
          <a:r>
            <a:rPr lang="en-GB" sz="1100" kern="1200" dirty="0" err="1"/>
            <a:t>katalogem</a:t>
          </a:r>
          <a:endParaRPr lang="en-GB" sz="1100" kern="1200" dirty="0"/>
        </a:p>
      </dsp:txBody>
      <dsp:txXfrm>
        <a:off x="1147664" y="531684"/>
        <a:ext cx="4190310" cy="245868"/>
      </dsp:txXfrm>
    </dsp:sp>
    <dsp:sp modelId="{6223186B-CA6C-8646-9706-607724D74382}">
      <dsp:nvSpPr>
        <dsp:cNvPr id="0" name=""/>
        <dsp:cNvSpPr/>
      </dsp:nvSpPr>
      <dsp:spPr>
        <a:xfrm>
          <a:off x="1067595" y="777553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E4A0E4-62FD-0B4A-951C-B4079397601E}">
      <dsp:nvSpPr>
        <dsp:cNvPr id="0" name=""/>
        <dsp:cNvSpPr/>
      </dsp:nvSpPr>
      <dsp:spPr>
        <a:xfrm>
          <a:off x="1147664" y="789847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Healthchecky</a:t>
          </a:r>
          <a:r>
            <a:rPr lang="en-GB" sz="1100" kern="1200" dirty="0"/>
            <a:t> a DNS</a:t>
          </a:r>
        </a:p>
      </dsp:txBody>
      <dsp:txXfrm>
        <a:off x="1147664" y="789847"/>
        <a:ext cx="4190310" cy="245868"/>
      </dsp:txXfrm>
    </dsp:sp>
    <dsp:sp modelId="{83380DBB-7909-A549-938D-4928D9D4105E}">
      <dsp:nvSpPr>
        <dsp:cNvPr id="0" name=""/>
        <dsp:cNvSpPr/>
      </dsp:nvSpPr>
      <dsp:spPr>
        <a:xfrm>
          <a:off x="1067595" y="103571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20B030-B89F-314D-AA42-1F48692B921A}">
      <dsp:nvSpPr>
        <dsp:cNvPr id="0" name=""/>
        <dsp:cNvSpPr/>
      </dsp:nvSpPr>
      <dsp:spPr>
        <a:xfrm>
          <a:off x="0" y="104883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048839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K/V storage</a:t>
          </a:r>
        </a:p>
      </dsp:txBody>
      <dsp:txXfrm>
        <a:off x="0" y="1048839"/>
        <a:ext cx="1067595" cy="1045772"/>
      </dsp:txXfrm>
    </dsp:sp>
    <dsp:sp modelId="{7657F01A-3C66-0248-A089-A8179D8851F0}">
      <dsp:nvSpPr>
        <dsp:cNvPr id="0" name=""/>
        <dsp:cNvSpPr/>
      </dsp:nvSpPr>
      <dsp:spPr>
        <a:xfrm>
          <a:off x="1147664" y="1073145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Feature </a:t>
          </a:r>
          <a:r>
            <a:rPr lang="en-GB" sz="1100" kern="1200" dirty="0" err="1"/>
            <a:t>flagy</a:t>
          </a:r>
          <a:endParaRPr lang="en-GB" sz="1100" kern="1200" dirty="0"/>
        </a:p>
      </dsp:txBody>
      <dsp:txXfrm>
        <a:off x="1147664" y="1073145"/>
        <a:ext cx="4190310" cy="486120"/>
      </dsp:txXfrm>
    </dsp:sp>
    <dsp:sp modelId="{30DE5E47-C493-E64A-9A50-A77F0275980D}">
      <dsp:nvSpPr>
        <dsp:cNvPr id="0" name=""/>
        <dsp:cNvSpPr/>
      </dsp:nvSpPr>
      <dsp:spPr>
        <a:xfrm>
          <a:off x="1067595" y="155926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3C7B8E-E450-D143-A419-74D9DA5FACB5}">
      <dsp:nvSpPr>
        <dsp:cNvPr id="0" name=""/>
        <dsp:cNvSpPr/>
      </dsp:nvSpPr>
      <dsp:spPr>
        <a:xfrm>
          <a:off x="1147664" y="1583572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Templating </a:t>
          </a:r>
          <a:r>
            <a:rPr lang="en-GB" sz="1100" kern="1200" dirty="0" err="1"/>
            <a:t>haproxy</a:t>
          </a:r>
          <a:endParaRPr lang="en-GB" sz="1100" kern="1200" dirty="0"/>
        </a:p>
      </dsp:txBody>
      <dsp:txXfrm>
        <a:off x="1147664" y="1583572"/>
        <a:ext cx="4190310" cy="486120"/>
      </dsp:txXfrm>
    </dsp:sp>
    <dsp:sp modelId="{BD6E8E44-943F-974E-BAF1-0E4A7AB62B0A}">
      <dsp:nvSpPr>
        <dsp:cNvPr id="0" name=""/>
        <dsp:cNvSpPr/>
      </dsp:nvSpPr>
      <dsp:spPr>
        <a:xfrm>
          <a:off x="1067595" y="2069692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41CDD4-4669-4A45-935E-9B8EBC5E96D0}">
      <dsp:nvSpPr>
        <dsp:cNvPr id="0" name=""/>
        <dsp:cNvSpPr/>
      </dsp:nvSpPr>
      <dsp:spPr>
        <a:xfrm>
          <a:off x="0" y="209461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AD9BBA-F992-6148-8647-2B5A8A6E9852}">
      <dsp:nvSpPr>
        <dsp:cNvPr id="0" name=""/>
        <dsp:cNvSpPr/>
      </dsp:nvSpPr>
      <dsp:spPr>
        <a:xfrm>
          <a:off x="0" y="2094611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Security</a:t>
          </a:r>
        </a:p>
      </dsp:txBody>
      <dsp:txXfrm>
        <a:off x="0" y="2094611"/>
        <a:ext cx="1067595" cy="1045772"/>
      </dsp:txXfrm>
    </dsp:sp>
    <dsp:sp modelId="{FC72579B-F50C-6940-BE7A-92D8588E3751}">
      <dsp:nvSpPr>
        <dsp:cNvPr id="0" name=""/>
        <dsp:cNvSpPr/>
      </dsp:nvSpPr>
      <dsp:spPr>
        <a:xfrm>
          <a:off x="1147664" y="2110951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Encrypt</a:t>
          </a:r>
        </a:p>
      </dsp:txBody>
      <dsp:txXfrm>
        <a:off x="1147664" y="2110951"/>
        <a:ext cx="4190310" cy="326803"/>
      </dsp:txXfrm>
    </dsp:sp>
    <dsp:sp modelId="{1BB6A79B-9723-F647-86B8-0AF52313FC3A}">
      <dsp:nvSpPr>
        <dsp:cNvPr id="0" name=""/>
        <dsp:cNvSpPr/>
      </dsp:nvSpPr>
      <dsp:spPr>
        <a:xfrm>
          <a:off x="1067595" y="243775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A9CF8D-7555-344B-8854-C330A833269A}">
      <dsp:nvSpPr>
        <dsp:cNvPr id="0" name=""/>
        <dsp:cNvSpPr/>
      </dsp:nvSpPr>
      <dsp:spPr>
        <a:xfrm>
          <a:off x="1147664" y="2454095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TLS</a:t>
          </a:r>
        </a:p>
      </dsp:txBody>
      <dsp:txXfrm>
        <a:off x="1147664" y="2454095"/>
        <a:ext cx="4190310" cy="326803"/>
      </dsp:txXfrm>
    </dsp:sp>
    <dsp:sp modelId="{C06ADAB9-602F-E340-9C8D-A019EE66BECD}">
      <dsp:nvSpPr>
        <dsp:cNvPr id="0" name=""/>
        <dsp:cNvSpPr/>
      </dsp:nvSpPr>
      <dsp:spPr>
        <a:xfrm>
          <a:off x="1067595" y="2780899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56A6C-ABCF-C642-85CA-D7DE08D8318F}">
      <dsp:nvSpPr>
        <dsp:cNvPr id="0" name=""/>
        <dsp:cNvSpPr/>
      </dsp:nvSpPr>
      <dsp:spPr>
        <a:xfrm>
          <a:off x="1147664" y="2797239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ACL</a:t>
          </a:r>
        </a:p>
      </dsp:txBody>
      <dsp:txXfrm>
        <a:off x="1147664" y="2797239"/>
        <a:ext cx="4190310" cy="326803"/>
      </dsp:txXfrm>
    </dsp:sp>
    <dsp:sp modelId="{F54D6211-D638-A543-BC4C-DB41344BE51A}">
      <dsp:nvSpPr>
        <dsp:cNvPr id="0" name=""/>
        <dsp:cNvSpPr/>
      </dsp:nvSpPr>
      <dsp:spPr>
        <a:xfrm>
          <a:off x="1067595" y="3124043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C14324-2B95-234B-8E47-BC9DF016A373}">
      <dsp:nvSpPr>
        <dsp:cNvPr id="0" name=""/>
        <dsp:cNvSpPr/>
      </dsp:nvSpPr>
      <dsp:spPr>
        <a:xfrm>
          <a:off x="0" y="314038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458E1-E9F8-FD40-9CED-3792D53C8900}">
      <dsp:nvSpPr>
        <dsp:cNvPr id="0" name=""/>
        <dsp:cNvSpPr/>
      </dsp:nvSpPr>
      <dsp:spPr>
        <a:xfrm>
          <a:off x="0" y="3140383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K8S</a:t>
          </a:r>
        </a:p>
      </dsp:txBody>
      <dsp:txXfrm>
        <a:off x="0" y="3140383"/>
        <a:ext cx="1067595" cy="1045772"/>
      </dsp:txXfrm>
    </dsp:sp>
    <dsp:sp modelId="{C4BA96AD-383D-D645-AE78-99D43122D94C}">
      <dsp:nvSpPr>
        <dsp:cNvPr id="0" name=""/>
        <dsp:cNvSpPr/>
      </dsp:nvSpPr>
      <dsp:spPr>
        <a:xfrm>
          <a:off x="1147664" y="3164690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Integrace</a:t>
          </a:r>
          <a:r>
            <a:rPr lang="en-GB" sz="1100" kern="1200" dirty="0"/>
            <a:t> </a:t>
          </a:r>
          <a:r>
            <a:rPr lang="en-GB" sz="1100" kern="1200" dirty="0" err="1"/>
            <a:t>katalog</a:t>
          </a:r>
          <a:r>
            <a:rPr lang="en-GB" sz="1100" kern="1200" dirty="0"/>
            <a:t>-sync</a:t>
          </a:r>
        </a:p>
      </dsp:txBody>
      <dsp:txXfrm>
        <a:off x="1147664" y="3164690"/>
        <a:ext cx="4190310" cy="486120"/>
      </dsp:txXfrm>
    </dsp:sp>
    <dsp:sp modelId="{32796E4E-B577-4D45-98E2-B1A9CD2BF8BB}">
      <dsp:nvSpPr>
        <dsp:cNvPr id="0" name=""/>
        <dsp:cNvSpPr/>
      </dsp:nvSpPr>
      <dsp:spPr>
        <a:xfrm>
          <a:off x="1067595" y="3650810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749C9-9945-8342-BA9D-B3DD77DEDE23}">
      <dsp:nvSpPr>
        <dsp:cNvPr id="0" name=""/>
        <dsp:cNvSpPr/>
      </dsp:nvSpPr>
      <dsp:spPr>
        <a:xfrm>
          <a:off x="1147664" y="3675116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DNS</a:t>
          </a:r>
        </a:p>
      </dsp:txBody>
      <dsp:txXfrm>
        <a:off x="1147664" y="3675116"/>
        <a:ext cx="4190310" cy="486120"/>
      </dsp:txXfrm>
    </dsp:sp>
    <dsp:sp modelId="{E10AC241-986F-1845-9026-F5BB54DC542F}">
      <dsp:nvSpPr>
        <dsp:cNvPr id="0" name=""/>
        <dsp:cNvSpPr/>
      </dsp:nvSpPr>
      <dsp:spPr>
        <a:xfrm>
          <a:off x="1067595" y="4161237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16B70F-B86C-4345-B185-0ECD427214C8}">
      <dsp:nvSpPr>
        <dsp:cNvPr id="0" name=""/>
        <dsp:cNvSpPr/>
      </dsp:nvSpPr>
      <dsp:spPr>
        <a:xfrm>
          <a:off x="0" y="418615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6830F-AF06-9B46-9E2B-6A5DA73EBD49}">
      <dsp:nvSpPr>
        <dsp:cNvPr id="0" name=""/>
        <dsp:cNvSpPr/>
      </dsp:nvSpPr>
      <dsp:spPr>
        <a:xfrm>
          <a:off x="0" y="4186156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Clustering</a:t>
          </a:r>
        </a:p>
      </dsp:txBody>
      <dsp:txXfrm>
        <a:off x="0" y="4186156"/>
        <a:ext cx="1067595" cy="1045772"/>
      </dsp:txXfrm>
    </dsp:sp>
    <dsp:sp modelId="{A42EC421-EA81-6E4C-A419-8A544F8A81AB}">
      <dsp:nvSpPr>
        <dsp:cNvPr id="0" name=""/>
        <dsp:cNvSpPr/>
      </dsp:nvSpPr>
      <dsp:spPr>
        <a:xfrm>
          <a:off x="1147664" y="4202496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Single site</a:t>
          </a:r>
        </a:p>
      </dsp:txBody>
      <dsp:txXfrm>
        <a:off x="1147664" y="4202496"/>
        <a:ext cx="4190310" cy="326803"/>
      </dsp:txXfrm>
    </dsp:sp>
    <dsp:sp modelId="{FCC273AF-F6AF-6C41-9BC5-5A88F6A8F8AD}">
      <dsp:nvSpPr>
        <dsp:cNvPr id="0" name=""/>
        <dsp:cNvSpPr/>
      </dsp:nvSpPr>
      <dsp:spPr>
        <a:xfrm>
          <a:off x="1067595" y="4529300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D02E20-9AAB-E54A-B90C-194861C6096B}">
      <dsp:nvSpPr>
        <dsp:cNvPr id="0" name=""/>
        <dsp:cNvSpPr/>
      </dsp:nvSpPr>
      <dsp:spPr>
        <a:xfrm>
          <a:off x="1147664" y="4545640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WAN federation</a:t>
          </a:r>
        </a:p>
      </dsp:txBody>
      <dsp:txXfrm>
        <a:off x="1147664" y="4545640"/>
        <a:ext cx="4190310" cy="326803"/>
      </dsp:txXfrm>
    </dsp:sp>
    <dsp:sp modelId="{9EBEEB27-80DF-C64C-8A13-C170DF161678}">
      <dsp:nvSpPr>
        <dsp:cNvPr id="0" name=""/>
        <dsp:cNvSpPr/>
      </dsp:nvSpPr>
      <dsp:spPr>
        <a:xfrm>
          <a:off x="1067595" y="4872444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A2516A-B270-C843-9B89-D897E5121E14}">
      <dsp:nvSpPr>
        <dsp:cNvPr id="0" name=""/>
        <dsp:cNvSpPr/>
      </dsp:nvSpPr>
      <dsp:spPr>
        <a:xfrm>
          <a:off x="1147664" y="4888784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Prepared queries</a:t>
          </a:r>
        </a:p>
      </dsp:txBody>
      <dsp:txXfrm>
        <a:off x="1147664" y="4888784"/>
        <a:ext cx="4190310" cy="326803"/>
      </dsp:txXfrm>
    </dsp:sp>
    <dsp:sp modelId="{EBECB25F-64CF-8B4A-A745-4668A7DE319E}">
      <dsp:nvSpPr>
        <dsp:cNvPr id="0" name=""/>
        <dsp:cNvSpPr/>
      </dsp:nvSpPr>
      <dsp:spPr>
        <a:xfrm>
          <a:off x="1067595" y="5215588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D9BAD5-CAFB-364D-9FA6-53AEB6C77434}">
      <dsp:nvSpPr>
        <dsp:cNvPr id="0" name=""/>
        <dsp:cNvSpPr/>
      </dsp:nvSpPr>
      <dsp:spPr>
        <a:xfrm>
          <a:off x="0" y="523192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5231928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Service mesh</a:t>
          </a:r>
        </a:p>
      </dsp:txBody>
      <dsp:txXfrm>
        <a:off x="0" y="5231928"/>
        <a:ext cx="1067595" cy="1045772"/>
      </dsp:txXfrm>
    </dsp:sp>
    <dsp:sp modelId="{6CFC4622-B77B-524B-9CDE-DB6396CB8DD5}">
      <dsp:nvSpPr>
        <dsp:cNvPr id="0" name=""/>
        <dsp:cNvSpPr/>
      </dsp:nvSpPr>
      <dsp:spPr>
        <a:xfrm>
          <a:off x="1147664" y="5248269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Security (intentions)</a:t>
          </a:r>
        </a:p>
      </dsp:txBody>
      <dsp:txXfrm>
        <a:off x="1147664" y="5248269"/>
        <a:ext cx="4190310" cy="326803"/>
      </dsp:txXfrm>
    </dsp:sp>
    <dsp:sp modelId="{E7788759-F4B4-774D-831B-D526719F0C22}">
      <dsp:nvSpPr>
        <dsp:cNvPr id="0" name=""/>
        <dsp:cNvSpPr/>
      </dsp:nvSpPr>
      <dsp:spPr>
        <a:xfrm>
          <a:off x="1067595" y="5575072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A2369C-8186-9745-A9AC-2C732A0C3FE4}">
      <dsp:nvSpPr>
        <dsp:cNvPr id="0" name=""/>
        <dsp:cNvSpPr/>
      </dsp:nvSpPr>
      <dsp:spPr>
        <a:xfrm>
          <a:off x="1147664" y="5591413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Failover</a:t>
          </a:r>
        </a:p>
      </dsp:txBody>
      <dsp:txXfrm>
        <a:off x="1147664" y="5591413"/>
        <a:ext cx="4190310" cy="326803"/>
      </dsp:txXfrm>
    </dsp:sp>
    <dsp:sp modelId="{E93BDC93-557D-1B48-9D39-FAD65772D031}">
      <dsp:nvSpPr>
        <dsp:cNvPr id="0" name=""/>
        <dsp:cNvSpPr/>
      </dsp:nvSpPr>
      <dsp:spPr>
        <a:xfrm>
          <a:off x="1067595" y="5918216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B791F-46D9-0D49-8D44-5FE63F9C6419}">
      <dsp:nvSpPr>
        <dsp:cNvPr id="0" name=""/>
        <dsp:cNvSpPr/>
      </dsp:nvSpPr>
      <dsp:spPr>
        <a:xfrm>
          <a:off x="1147664" y="5934557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HTTP routing</a:t>
          </a:r>
        </a:p>
      </dsp:txBody>
      <dsp:txXfrm>
        <a:off x="1147664" y="5934557"/>
        <a:ext cx="4190310" cy="326803"/>
      </dsp:txXfrm>
    </dsp:sp>
    <dsp:sp modelId="{595758C5-B9CC-274F-9D39-F97700C509C8}">
      <dsp:nvSpPr>
        <dsp:cNvPr id="0" name=""/>
        <dsp:cNvSpPr/>
      </dsp:nvSpPr>
      <dsp:spPr>
        <a:xfrm>
          <a:off x="1067595" y="6261361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Cílem</a:t>
          </a:r>
          <a:r>
            <a:rPr lang="en-GB" sz="3600" kern="1200" dirty="0"/>
            <a:t> je </a:t>
          </a:r>
          <a:r>
            <a:rPr lang="en-GB" sz="3600" kern="1200" dirty="0" err="1"/>
            <a:t>spravovat</a:t>
          </a:r>
          <a:r>
            <a:rPr lang="en-GB" sz="3600" kern="1200" dirty="0"/>
            <a:t> </a:t>
          </a:r>
          <a:r>
            <a:rPr lang="en-GB" sz="3600" kern="1200" dirty="0" err="1"/>
            <a:t>katalog</a:t>
          </a:r>
          <a:endParaRPr lang="en-GB" sz="3600" kern="1200" dirty="0"/>
        </a:p>
      </dsp:txBody>
      <dsp:txXfrm>
        <a:off x="0" y="620"/>
        <a:ext cx="5337975" cy="1016180"/>
      </dsp:txXfrm>
    </dsp:sp>
    <dsp:sp modelId="{0A20B030-B89F-314D-AA42-1F48692B921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katalog</a:t>
          </a:r>
          <a:r>
            <a:rPr lang="en-GB" sz="3600" kern="1200" dirty="0"/>
            <a:t> service a </a:t>
          </a:r>
          <a:r>
            <a:rPr lang="en-GB" sz="3600" kern="1200" dirty="0" err="1"/>
            <a:t>backendů</a:t>
          </a:r>
          <a:endParaRPr lang="en-GB" sz="3600" kern="1200" dirty="0"/>
        </a:p>
      </dsp:txBody>
      <dsp:txXfrm>
        <a:off x="0" y="1016800"/>
        <a:ext cx="5337975" cy="1016180"/>
      </dsp:txXfrm>
    </dsp:sp>
    <dsp:sp modelId="{4DD9BAD5-CAFB-364D-9FA6-53AEB6C77434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... a </a:t>
          </a:r>
          <a:r>
            <a:rPr lang="en-GB" sz="3600" kern="1200" dirty="0" err="1"/>
            <a:t>případně</a:t>
          </a:r>
          <a:r>
            <a:rPr lang="en-GB" sz="3600" kern="1200" dirty="0"/>
            <a:t> </a:t>
          </a:r>
          <a:r>
            <a:rPr lang="en-GB" sz="3600" kern="1200" dirty="0" err="1"/>
            <a:t>metadat</a:t>
          </a:r>
          <a:endParaRPr lang="en-GB" sz="3600" kern="1200" dirty="0"/>
        </a:p>
      </dsp:txBody>
      <dsp:txXfrm>
        <a:off x="0" y="2032980"/>
        <a:ext cx="5337975" cy="1016180"/>
      </dsp:txXfrm>
    </dsp:sp>
    <dsp:sp modelId="{85D5F734-A399-F547-A653-9F3C76487284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7EEFE-7C3C-ED47-8387-E58FB897511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Automatizovaně</a:t>
          </a:r>
          <a:endParaRPr lang="en-GB" sz="3600" kern="1200" dirty="0"/>
        </a:p>
      </dsp:txBody>
      <dsp:txXfrm>
        <a:off x="0" y="3049160"/>
        <a:ext cx="5337975" cy="1016180"/>
      </dsp:txXfrm>
    </dsp:sp>
    <dsp:sp modelId="{C5688085-827C-3844-8CA6-3F7A9D92B7A6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D9214C-360A-8F4D-A871-CBF894653286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Není</a:t>
          </a:r>
          <a:r>
            <a:rPr lang="en-GB" sz="3600" kern="1200" dirty="0"/>
            <a:t> to CMDB</a:t>
          </a:r>
        </a:p>
      </dsp:txBody>
      <dsp:txXfrm>
        <a:off x="0" y="4065340"/>
        <a:ext cx="5337975" cy="101618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Decentralizovaná</a:t>
          </a:r>
          <a:r>
            <a:rPr lang="en-GB" sz="3900" kern="1200" dirty="0"/>
            <a:t> </a:t>
          </a:r>
          <a:r>
            <a:rPr lang="en-GB" sz="3900" kern="1200" dirty="0" err="1"/>
            <a:t>správa</a:t>
          </a:r>
          <a:endParaRPr lang="en-GB" sz="3900" kern="1200" dirty="0"/>
        </a:p>
      </dsp:txBody>
      <dsp:txXfrm>
        <a:off x="0" y="2481"/>
        <a:ext cx="5337975" cy="846196"/>
      </dsp:txXfrm>
    </dsp:sp>
    <dsp:sp modelId="{0A20B030-B89F-314D-AA42-1F48692B921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Vysoká</a:t>
          </a:r>
          <a:r>
            <a:rPr lang="en-GB" sz="3900" kern="1200" dirty="0"/>
            <a:t> performance</a:t>
          </a:r>
        </a:p>
      </dsp:txBody>
      <dsp:txXfrm>
        <a:off x="0" y="848677"/>
        <a:ext cx="5337975" cy="846196"/>
      </dsp:txXfrm>
    </dsp:sp>
    <dsp:sp modelId="{4DD9BAD5-CAFB-364D-9FA6-53AEB6C77434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Nezávislé</a:t>
          </a:r>
          <a:r>
            <a:rPr lang="en-GB" sz="3900" kern="1200" dirty="0"/>
            <a:t> </a:t>
          </a:r>
          <a:r>
            <a:rPr lang="en-GB" sz="3900" kern="1200" dirty="0" err="1"/>
            <a:t>na</a:t>
          </a:r>
          <a:r>
            <a:rPr lang="en-GB" sz="3900" kern="1200" dirty="0"/>
            <a:t> </a:t>
          </a:r>
          <a:r>
            <a:rPr lang="en-GB" sz="3900" kern="1200" dirty="0" err="1"/>
            <a:t>protokolu</a:t>
          </a:r>
          <a:endParaRPr lang="en-GB" sz="3900" kern="1200" dirty="0"/>
        </a:p>
      </dsp:txBody>
      <dsp:txXfrm>
        <a:off x="0" y="1694874"/>
        <a:ext cx="5337975" cy="846196"/>
      </dsp:txXfrm>
    </dsp:sp>
    <dsp:sp modelId="{85D5F734-A399-F547-A653-9F3C76487284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7EEFE-7C3C-ED47-8387-E58FB8975112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Lokální</a:t>
          </a:r>
          <a:r>
            <a:rPr lang="en-GB" sz="3900" kern="1200" dirty="0"/>
            <a:t> </a:t>
          </a:r>
          <a:r>
            <a:rPr lang="en-GB" sz="3900" kern="1200" dirty="0" err="1"/>
            <a:t>Healtchecky</a:t>
          </a:r>
          <a:endParaRPr lang="en-GB" sz="3900" kern="1200" dirty="0"/>
        </a:p>
      </dsp:txBody>
      <dsp:txXfrm>
        <a:off x="0" y="2541070"/>
        <a:ext cx="5337975" cy="846196"/>
      </dsp:txXfrm>
    </dsp:sp>
    <dsp:sp modelId="{B8118C20-6B06-A348-9FAB-74A830668633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837886-0842-1B4D-96A7-28B8A8AFED76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DNS</a:t>
          </a:r>
        </a:p>
      </dsp:txBody>
      <dsp:txXfrm>
        <a:off x="0" y="3387266"/>
        <a:ext cx="5337975" cy="846196"/>
      </dsp:txXfrm>
    </dsp:sp>
    <dsp:sp modelId="{ED20D136-1451-0745-B0D0-2328358F6ACD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1393D0-19ED-2645-B0C6-D604061A867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Metadata, </a:t>
          </a:r>
          <a:r>
            <a:rPr lang="en-GB" sz="3900" kern="1200" dirty="0" err="1"/>
            <a:t>labely</a:t>
          </a:r>
          <a:endParaRPr lang="en-GB" sz="3900" kern="1200" dirty="0"/>
        </a:p>
      </dsp:txBody>
      <dsp:txXfrm>
        <a:off x="0" y="4233463"/>
        <a:ext cx="5337975" cy="846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Servery (mastery) </a:t>
          </a:r>
          <a:r>
            <a:rPr lang="en-GB" sz="2300" kern="1200" dirty="0" err="1"/>
            <a:t>drží</a:t>
          </a:r>
          <a:r>
            <a:rPr lang="en-GB" sz="2300" kern="1200" dirty="0"/>
            <a:t> </a:t>
          </a:r>
          <a:r>
            <a:rPr lang="en-GB" sz="2300" kern="1200" dirty="0" err="1"/>
            <a:t>katalog</a:t>
          </a:r>
          <a:r>
            <a:rPr lang="en-GB" sz="2300" kern="1200" dirty="0"/>
            <a:t> a </a:t>
          </a:r>
          <a:r>
            <a:rPr lang="en-GB" sz="2300" kern="1200" dirty="0" err="1"/>
            <a:t>poskytují</a:t>
          </a:r>
          <a:r>
            <a:rPr lang="en-GB" sz="2300" kern="1200" dirty="0"/>
            <a:t> interface</a:t>
          </a:r>
        </a:p>
      </dsp:txBody>
      <dsp:txXfrm>
        <a:off x="0" y="2481"/>
        <a:ext cx="5337975" cy="846196"/>
      </dsp:txXfrm>
    </dsp:sp>
    <dsp:sp modelId="{819C6CB8-B410-FC4B-9F1E-5D59C01D6DD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57AA9D-81A2-0E41-9C6A-86CE1DF3C8B4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Na </a:t>
          </a:r>
          <a:r>
            <a:rPr lang="en-GB" sz="2300" kern="1200" dirty="0" err="1"/>
            <a:t>backendech</a:t>
          </a:r>
          <a:r>
            <a:rPr lang="en-GB" sz="2300" kern="1200" dirty="0"/>
            <a:t> </a:t>
          </a:r>
          <a:r>
            <a:rPr lang="en-GB" sz="2300" kern="1200" dirty="0" err="1"/>
            <a:t>běží</a:t>
          </a:r>
          <a:r>
            <a:rPr lang="en-GB" sz="2300" kern="1200" dirty="0"/>
            <a:t> </a:t>
          </a:r>
          <a:r>
            <a:rPr lang="en-GB" sz="2300" kern="1200" dirty="0" err="1"/>
            <a:t>klient</a:t>
          </a:r>
          <a:r>
            <a:rPr lang="en-GB" sz="2300" kern="1200" dirty="0"/>
            <a:t> </a:t>
          </a:r>
          <a:r>
            <a:rPr lang="en-GB" sz="2300" kern="1200" dirty="0" err="1"/>
            <a:t>který</a:t>
          </a:r>
          <a:r>
            <a:rPr lang="en-GB" sz="2300" kern="1200" dirty="0"/>
            <a:t> </a:t>
          </a:r>
          <a:r>
            <a:rPr lang="en-GB" sz="2300" kern="1200" dirty="0" err="1"/>
            <a:t>reportuje</a:t>
          </a:r>
          <a:r>
            <a:rPr lang="en-GB" sz="2300" kern="1200" dirty="0"/>
            <a:t> </a:t>
          </a:r>
          <a:r>
            <a:rPr lang="en-GB" sz="2300" kern="1200" dirty="0" err="1"/>
            <a:t>svůj</a:t>
          </a:r>
          <a:r>
            <a:rPr lang="en-GB" sz="2300" kern="1200" dirty="0"/>
            <a:t> </a:t>
          </a:r>
          <a:r>
            <a:rPr lang="en-GB" sz="2300" kern="1200" dirty="0" err="1"/>
            <a:t>stav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8E0B8484-ABF1-614B-BD52-F375B0F74C46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29BD38-1FDF-5344-BE41-9AF6AAFFAD68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Z </a:t>
          </a:r>
          <a:r>
            <a:rPr lang="en-GB" sz="2300" kern="1200" dirty="0" err="1"/>
            <a:t>katalogu</a:t>
          </a:r>
          <a:r>
            <a:rPr lang="en-GB" sz="2300" kern="1200" dirty="0"/>
            <a:t> se </a:t>
          </a:r>
          <a:r>
            <a:rPr lang="en-GB" sz="2300" kern="1200" dirty="0" err="1"/>
            <a:t>tvoří</a:t>
          </a:r>
          <a:r>
            <a:rPr lang="en-GB" sz="2300" kern="1200" dirty="0"/>
            <a:t> DNS </a:t>
          </a:r>
          <a:r>
            <a:rPr lang="en-GB" sz="2300" kern="1200" dirty="0" err="1"/>
            <a:t>záznamy</a:t>
          </a:r>
          <a:endParaRPr lang="en-GB" sz="2300" kern="1200" dirty="0"/>
        </a:p>
      </dsp:txBody>
      <dsp:txXfrm>
        <a:off x="0" y="1694874"/>
        <a:ext cx="5337975" cy="846196"/>
      </dsp:txXfrm>
    </dsp:sp>
    <dsp:sp modelId="{5A44C060-D461-6147-977C-2AE61024E268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7F93DC-F8CE-8C49-ACF9-D6E71595372F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Agent (</a:t>
          </a:r>
          <a:r>
            <a:rPr lang="en-GB" sz="2300" kern="1200" dirty="0" err="1"/>
            <a:t>klient</a:t>
          </a:r>
          <a:r>
            <a:rPr lang="en-GB" sz="2300" kern="1200" dirty="0"/>
            <a:t>) se </a:t>
          </a:r>
          <a:r>
            <a:rPr lang="en-GB" sz="2300" kern="1200" dirty="0" err="1"/>
            <a:t>dotazuje</a:t>
          </a:r>
          <a:r>
            <a:rPr lang="en-GB" sz="2300" kern="1200" dirty="0"/>
            <a:t> </a:t>
          </a:r>
          <a:r>
            <a:rPr lang="en-GB" sz="2300" kern="1200" dirty="0" err="1"/>
            <a:t>katalogu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seznam</a:t>
          </a:r>
          <a:r>
            <a:rPr lang="en-GB" sz="2300" kern="1200" dirty="0"/>
            <a:t> </a:t>
          </a:r>
          <a:r>
            <a:rPr lang="en-GB" sz="2300" kern="1200" dirty="0" err="1"/>
            <a:t>endpointů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28C5C7CB-F8CA-B447-82D7-33EB81FB7CCA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90EE0-D64E-1840-925E-D05DEEF46839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 </a:t>
          </a:r>
          <a:r>
            <a:rPr lang="en-GB" sz="2300" kern="1200" dirty="0" err="1"/>
            <a:t>komunikuje</a:t>
          </a:r>
          <a:r>
            <a:rPr lang="en-GB" sz="2300" kern="1200" dirty="0"/>
            <a:t> </a:t>
          </a:r>
          <a:r>
            <a:rPr lang="en-GB" sz="2300" kern="1200" dirty="0" err="1"/>
            <a:t>napřímo</a:t>
          </a:r>
          <a:endParaRPr lang="en-GB" sz="2300" kern="1200" dirty="0"/>
        </a:p>
      </dsp:txBody>
      <dsp:txXfrm>
        <a:off x="0" y="3387266"/>
        <a:ext cx="5337975" cy="846196"/>
      </dsp:txXfrm>
    </dsp:sp>
    <dsp:sp modelId="{E272C1C2-6C23-9443-932E-9C3420484198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47F4AC-8DEF-6E45-B0E5-93D0BFC77030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Interfacem</a:t>
          </a:r>
          <a:r>
            <a:rPr lang="en-GB" sz="2300" kern="1200" dirty="0"/>
            <a:t> je </a:t>
          </a:r>
          <a:r>
            <a:rPr lang="en-GB" sz="2300" kern="1200" dirty="0" err="1"/>
            <a:t>klient</a:t>
          </a:r>
          <a:r>
            <a:rPr lang="en-GB" sz="2300" kern="1200" dirty="0"/>
            <a:t>, cli </a:t>
          </a:r>
          <a:r>
            <a:rPr lang="en-GB" sz="2300" kern="1200" dirty="0" err="1"/>
            <a:t>nebo</a:t>
          </a:r>
          <a:r>
            <a:rPr lang="en-GB" sz="2300" kern="1200" dirty="0"/>
            <a:t> </a:t>
          </a:r>
          <a:r>
            <a:rPr lang="en-GB" sz="2300" kern="1200" dirty="0" err="1"/>
            <a:t>api</a:t>
          </a:r>
          <a:endParaRPr lang="en-GB" sz="2300" kern="1200" dirty="0"/>
        </a:p>
      </dsp:txBody>
      <dsp:txXfrm>
        <a:off x="0" y="4233463"/>
        <a:ext cx="5337975" cy="84619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Jednoduchá</a:t>
          </a:r>
          <a:r>
            <a:rPr lang="en-GB" sz="2300" kern="1200" dirty="0"/>
            <a:t> KV DB - </a:t>
          </a:r>
          <a:r>
            <a:rPr lang="en-GB" sz="2300" kern="1200" dirty="0" err="1"/>
            <a:t>nesoupeří</a:t>
          </a:r>
          <a:r>
            <a:rPr lang="en-GB" sz="2300" kern="1200" dirty="0"/>
            <a:t> s </a:t>
          </a:r>
          <a:r>
            <a:rPr lang="en-GB" sz="2300" kern="1200" dirty="0" err="1"/>
            <a:t>leadery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trhu</a:t>
          </a:r>
          <a:endParaRPr lang="en-GB" sz="2300" kern="1200" dirty="0"/>
        </a:p>
      </dsp:txBody>
      <dsp:txXfrm>
        <a:off x="0" y="2481"/>
        <a:ext cx="5337975" cy="846196"/>
      </dsp:txXfrm>
    </dsp:sp>
    <dsp:sp modelId="{B917CDE4-87A6-6046-9F8E-610424EC9AC0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E04D7-C08B-AE43-A8E1-101E15F3CC05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Omezení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velikost</a:t>
          </a:r>
          <a:r>
            <a:rPr lang="en-GB" sz="2300" kern="1200" dirty="0"/>
            <a:t> value (512kb)</a:t>
          </a:r>
        </a:p>
      </dsp:txBody>
      <dsp:txXfrm>
        <a:off x="0" y="848677"/>
        <a:ext cx="5337975" cy="846196"/>
      </dsp:txXfrm>
    </dsp:sp>
    <dsp:sp modelId="{95F6BE17-F704-2543-AFF2-D7C76E869D28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BA857-513A-A74A-BC85-F1CC947DC7F7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Feature complete</a:t>
          </a:r>
        </a:p>
      </dsp:txBody>
      <dsp:txXfrm>
        <a:off x="0" y="1694874"/>
        <a:ext cx="5337975" cy="846196"/>
      </dsp:txXfrm>
    </dsp:sp>
    <dsp:sp modelId="{24BA1936-3E34-C947-9C54-ED35CFC261AE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536ED-7B11-B04F-B5E4-C5233E888A3B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Různé</a:t>
          </a:r>
          <a:r>
            <a:rPr lang="en-GB" sz="2300" kern="1200" dirty="0"/>
            <a:t> </a:t>
          </a:r>
          <a:r>
            <a:rPr lang="en-GB" sz="2300" kern="1200" dirty="0" err="1"/>
            <a:t>módy</a:t>
          </a:r>
          <a:r>
            <a:rPr lang="en-GB" sz="2300" kern="1200" dirty="0"/>
            <a:t> </a:t>
          </a:r>
          <a:r>
            <a:rPr lang="en-GB" sz="2300" kern="1200" dirty="0" err="1"/>
            <a:t>konzistence</a:t>
          </a:r>
          <a:r>
            <a:rPr lang="en-GB" sz="2300" kern="1200" dirty="0"/>
            <a:t> (CAP)</a:t>
          </a:r>
        </a:p>
      </dsp:txBody>
      <dsp:txXfrm>
        <a:off x="0" y="2541070"/>
        <a:ext cx="5337975" cy="846196"/>
      </dsp:txXfrm>
    </dsp:sp>
    <dsp:sp modelId="{AE9C82EE-DCC7-E84C-8C52-0DB304CF83EA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1AA20D-EE49-E542-93ED-2FA546E13FE3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Replikovaná</a:t>
          </a:r>
          <a:r>
            <a:rPr lang="en-GB" sz="2300" kern="1200" dirty="0"/>
            <a:t> </a:t>
          </a:r>
          <a:r>
            <a:rPr lang="en-GB" sz="2300" kern="1200" dirty="0" err="1"/>
            <a:t>přes</a:t>
          </a:r>
          <a:r>
            <a:rPr lang="en-GB" sz="2300" kern="1200" dirty="0"/>
            <a:t> servery</a:t>
          </a:r>
        </a:p>
      </dsp:txBody>
      <dsp:txXfrm>
        <a:off x="0" y="3387266"/>
        <a:ext cx="5337975" cy="846196"/>
      </dsp:txXfrm>
    </dsp:sp>
    <dsp:sp modelId="{F672FE9D-FEFF-F747-9E5B-48A5D244D116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A1C2E6-D673-4A4A-A928-F4CAA7189F1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Zámky</a:t>
          </a:r>
          <a:endParaRPr lang="en-GB" sz="2300" kern="1200" dirty="0"/>
        </a:p>
      </dsp:txBody>
      <dsp:txXfrm>
        <a:off x="0" y="4233463"/>
        <a:ext cx="5337975" cy="84619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B058E-FE16-1045-A843-FD2AB03E1016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CAE66-6611-D347-8BE7-20D5595DEDCE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TF state (</a:t>
          </a:r>
          <a:r>
            <a:rPr lang="en-GB" sz="2900" kern="1200" dirty="0" err="1"/>
            <a:t>problém</a:t>
          </a:r>
          <a:r>
            <a:rPr lang="en-GB" sz="2900" kern="1200" dirty="0"/>
            <a:t> s </a:t>
          </a:r>
          <a:r>
            <a:rPr lang="en-GB" sz="2900" kern="1200" dirty="0" err="1"/>
            <a:t>velikostí</a:t>
          </a:r>
          <a:r>
            <a:rPr lang="en-GB" sz="2900" kern="1200" dirty="0"/>
            <a:t>)</a:t>
          </a:r>
        </a:p>
      </dsp:txBody>
      <dsp:txXfrm>
        <a:off x="0" y="620"/>
        <a:ext cx="5337975" cy="1016180"/>
      </dsp:txXfrm>
    </dsp:sp>
    <dsp:sp modelId="{3942822A-5087-D040-AA9D-533BF03B4A4C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7BD5D5-9648-E241-A739-825465791916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Voting </a:t>
          </a:r>
          <a:r>
            <a:rPr lang="en-GB" sz="2900" kern="1200" dirty="0" err="1"/>
            <a:t>mechanismus</a:t>
          </a:r>
          <a:r>
            <a:rPr lang="en-GB" sz="2900" kern="1200" dirty="0"/>
            <a:t> pro </a:t>
          </a:r>
          <a:r>
            <a:rPr lang="en-GB" sz="2900" kern="1200" dirty="0" err="1"/>
            <a:t>aplikace</a:t>
          </a:r>
          <a:endParaRPr lang="en-GB" sz="2900" kern="1200" dirty="0"/>
        </a:p>
      </dsp:txBody>
      <dsp:txXfrm>
        <a:off x="0" y="1016800"/>
        <a:ext cx="5337975" cy="1016180"/>
      </dsp:txXfrm>
    </dsp:sp>
    <dsp:sp modelId="{D7459197-583C-454C-9724-278595F659F2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 err="1"/>
            <a:t>Integrace</a:t>
          </a:r>
          <a:r>
            <a:rPr lang="en-GB" sz="2900" kern="1200" dirty="0"/>
            <a:t> s consul template</a:t>
          </a:r>
        </a:p>
      </dsp:txBody>
      <dsp:txXfrm>
        <a:off x="0" y="2032980"/>
        <a:ext cx="5337975" cy="1016180"/>
      </dsp:txXfrm>
    </dsp:sp>
    <dsp:sp modelId="{95F6BE17-F704-2543-AFF2-D7C76E869D28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BA857-513A-A74A-BC85-F1CC947DC7F7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Feature </a:t>
          </a:r>
          <a:r>
            <a:rPr lang="en-GB" sz="2900" kern="1200" dirty="0" err="1"/>
            <a:t>flagy</a:t>
          </a:r>
          <a:endParaRPr lang="en-GB" sz="2900" kern="1200" dirty="0"/>
        </a:p>
      </dsp:txBody>
      <dsp:txXfrm>
        <a:off x="0" y="3049160"/>
        <a:ext cx="5337975" cy="1016180"/>
      </dsp:txXfrm>
    </dsp:sp>
    <dsp:sp modelId="{24BA1936-3E34-C947-9C54-ED35CFC261AE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536ED-7B11-B04F-B5E4-C5233E888A3B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 err="1"/>
            <a:t>Templatování</a:t>
          </a:r>
          <a:r>
            <a:rPr lang="en-GB" sz="2900" kern="1200" dirty="0"/>
            <a:t> z </a:t>
          </a:r>
          <a:r>
            <a:rPr lang="en-GB" sz="2900" kern="1200" dirty="0" err="1"/>
            <a:t>katalogu</a:t>
          </a:r>
          <a:endParaRPr lang="en-GB" sz="2900" kern="1200" dirty="0"/>
        </a:p>
      </dsp:txBody>
      <dsp:txXfrm>
        <a:off x="0" y="4065340"/>
        <a:ext cx="5337975" cy="101618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  <a:endParaRPr lang="en-GB" sz="6500" kern="1200" dirty="0"/>
        </a:p>
      </dsp:txBody>
      <dsp:txXfrm>
        <a:off x="0" y="0"/>
        <a:ext cx="5337975" cy="5082141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3 </a:t>
          </a:r>
          <a:r>
            <a:rPr lang="en-GB" sz="3500" kern="1200" dirty="0" err="1"/>
            <a:t>modely</a:t>
          </a:r>
          <a:r>
            <a:rPr lang="en-GB" sz="3500" kern="1200" dirty="0"/>
            <a:t> - Encrypt, TLS, ACL</a:t>
          </a:r>
        </a:p>
      </dsp:txBody>
      <dsp:txXfrm>
        <a:off x="0" y="0"/>
        <a:ext cx="5337975" cy="1270535"/>
      </dsp:txXfrm>
    </dsp:sp>
    <dsp:sp modelId="{651B7184-914B-A34E-978E-3C6C81B01744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AE213C-5C08-A949-A1B4-E42DFC761CEF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Řeší</a:t>
          </a:r>
          <a:r>
            <a:rPr lang="en-GB" sz="3500" kern="1200" dirty="0"/>
            <a:t> </a:t>
          </a:r>
          <a:r>
            <a:rPr lang="en-GB" sz="3500" kern="1200" dirty="0" err="1"/>
            <a:t>různé</a:t>
          </a:r>
          <a:r>
            <a:rPr lang="en-GB" sz="3500" kern="1200" dirty="0"/>
            <a:t> </a:t>
          </a:r>
          <a:r>
            <a:rPr lang="en-GB" sz="3500" kern="1200" dirty="0" err="1"/>
            <a:t>vrstvy</a:t>
          </a:r>
          <a:r>
            <a:rPr lang="en-GB" sz="3500" kern="1200" dirty="0"/>
            <a:t> (</a:t>
          </a:r>
          <a:r>
            <a:rPr lang="en-GB" sz="3500" kern="1200" dirty="0" err="1"/>
            <a:t>doplňují</a:t>
          </a:r>
          <a:r>
            <a:rPr lang="en-GB" sz="3500" kern="1200" dirty="0"/>
            <a:t> se)</a:t>
          </a:r>
        </a:p>
      </dsp:txBody>
      <dsp:txXfrm>
        <a:off x="0" y="1270535"/>
        <a:ext cx="5337975" cy="1270535"/>
      </dsp:txXfrm>
    </dsp:sp>
    <dsp:sp modelId="{44A9C702-2B20-E144-AE2A-0432743ED600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C41D4-FF1D-374C-8E08-660895B0AC4C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Encrypt + TLS - </a:t>
          </a:r>
          <a:r>
            <a:rPr lang="en-GB" sz="3500" kern="1200" dirty="0" err="1"/>
            <a:t>komunikace</a:t>
          </a:r>
          <a:r>
            <a:rPr lang="en-GB" sz="3500" kern="1200" dirty="0"/>
            <a:t> v </a:t>
          </a:r>
          <a:r>
            <a:rPr lang="en-GB" sz="3500" kern="1200" dirty="0" err="1"/>
            <a:t>clusteru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3B06FBB6-9227-154D-9B47-3F79C6A1BB2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41E87D-F517-A745-A0E6-532BC048A3E3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ACL - </a:t>
          </a:r>
          <a:r>
            <a:rPr lang="en-GB" sz="3500" kern="1200" dirty="0" err="1"/>
            <a:t>oprávnění</a:t>
          </a:r>
          <a:r>
            <a:rPr lang="en-GB" sz="3500" kern="1200" dirty="0"/>
            <a:t> </a:t>
          </a:r>
          <a:r>
            <a:rPr lang="en-GB" sz="3500" kern="1200" dirty="0" err="1"/>
            <a:t>na</a:t>
          </a:r>
          <a:r>
            <a:rPr lang="en-GB" sz="3500" kern="1200" dirty="0"/>
            <a:t> </a:t>
          </a:r>
          <a:r>
            <a:rPr lang="en-GB" sz="3500" kern="1200" dirty="0" err="1"/>
            <a:t>jednotlivé</a:t>
          </a:r>
          <a:r>
            <a:rPr lang="en-GB" sz="3500" kern="1200" dirty="0"/>
            <a:t> </a:t>
          </a:r>
          <a:r>
            <a:rPr lang="en-GB" sz="3500" kern="1200" dirty="0" err="1"/>
            <a:t>akce</a:t>
          </a:r>
          <a:endParaRPr lang="en-GB" sz="3500" kern="1200" dirty="0"/>
        </a:p>
      </dsp:txBody>
      <dsp:txXfrm>
        <a:off x="0" y="3811605"/>
        <a:ext cx="5337975" cy="12705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Go to meeting</a:t>
          </a:r>
        </a:p>
      </dsp:txBody>
      <dsp:txXfrm>
        <a:off x="0" y="0"/>
        <a:ext cx="5337975" cy="1270535"/>
      </dsp:txXfrm>
    </dsp:sp>
    <dsp:sp modelId="{A0DB2F50-B3E9-D046-9655-DD34F3E67FF9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Pauza</a:t>
          </a:r>
          <a:r>
            <a:rPr lang="en-GB" sz="3500" kern="1200" dirty="0"/>
            <a:t> po </a:t>
          </a:r>
          <a:r>
            <a:rPr lang="en-GB" sz="3500" kern="1200" dirty="0" err="1"/>
            <a:t>cca</a:t>
          </a:r>
          <a:r>
            <a:rPr lang="en-GB" sz="3500" kern="1200" dirty="0"/>
            <a:t> 90 </a:t>
          </a:r>
          <a:r>
            <a:rPr lang="en-GB" sz="3500" kern="1200" dirty="0" err="1"/>
            <a:t>minutách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91EE374F-D278-C349-8B13-CF97497DC4B3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Rozdělení</a:t>
          </a:r>
          <a:r>
            <a:rPr lang="en-GB" sz="3500" kern="1200" dirty="0"/>
            <a:t> do </a:t>
          </a:r>
          <a:r>
            <a:rPr lang="en-GB" sz="3500" kern="1200" dirty="0" err="1"/>
            <a:t>modulů</a:t>
          </a:r>
          <a:r>
            <a:rPr lang="en-GB" sz="3500" kern="1200" dirty="0"/>
            <a:t> </a:t>
          </a:r>
          <a:r>
            <a:rPr lang="en-GB" sz="3500" kern="1200" dirty="0" err="1"/>
            <a:t>dle</a:t>
          </a:r>
          <a:r>
            <a:rPr lang="en-GB" sz="3500" kern="1200" dirty="0"/>
            <a:t> </a:t>
          </a:r>
          <a:r>
            <a:rPr lang="en-GB" sz="3500" kern="1200" dirty="0" err="1"/>
            <a:t>funkce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F0A70094-7FFF-DF44-B14E-5E08E4B377F5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Prezentace</a:t>
          </a:r>
          <a:r>
            <a:rPr lang="en-GB" sz="3500" kern="1200" dirty="0"/>
            <a:t> + Hands on LAB</a:t>
          </a:r>
        </a:p>
      </dsp:txBody>
      <dsp:txXfrm>
        <a:off x="0" y="3811605"/>
        <a:ext cx="5337975" cy="127053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Encryptuje</a:t>
          </a:r>
          <a:r>
            <a:rPr lang="en-GB" sz="2800" kern="1200" dirty="0"/>
            <a:t> gossip </a:t>
          </a:r>
          <a:r>
            <a:rPr lang="en-GB" sz="2800" kern="1200" dirty="0" err="1"/>
            <a:t>protokol</a:t>
          </a:r>
          <a:endParaRPr lang="en-GB" sz="2800" kern="1200" dirty="0"/>
        </a:p>
      </dsp:txBody>
      <dsp:txXfrm>
        <a:off x="0" y="620"/>
        <a:ext cx="5337975" cy="1016180"/>
      </dsp:txXfrm>
    </dsp:sp>
    <dsp:sp modelId="{651B7184-914B-A34E-978E-3C6C81B01744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AE213C-5C08-A949-A1B4-E42DFC761CEF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Týká</a:t>
          </a:r>
          <a:r>
            <a:rPr lang="en-GB" sz="2800" kern="1200" dirty="0"/>
            <a:t> se </a:t>
          </a:r>
          <a:r>
            <a:rPr lang="en-GB" sz="2800" kern="1200" dirty="0" err="1"/>
            <a:t>pouze</a:t>
          </a:r>
          <a:r>
            <a:rPr lang="en-GB" sz="2800" kern="1200" dirty="0"/>
            <a:t> cluster </a:t>
          </a:r>
          <a:r>
            <a:rPr lang="en-GB" sz="2800" kern="1200" dirty="0" err="1"/>
            <a:t>komponent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44A9C702-2B20-E144-AE2A-0432743ED600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C41D4-FF1D-374C-8E08-660895B0AC4C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Symmetric PSK – </a:t>
          </a:r>
          <a:r>
            <a:rPr lang="en-GB" sz="2800" kern="1200" dirty="0" err="1"/>
            <a:t>všechno</a:t>
          </a:r>
          <a:r>
            <a:rPr lang="en-GB" sz="2800" kern="1200" dirty="0"/>
            <a:t> </a:t>
          </a:r>
          <a:r>
            <a:rPr lang="en-GB" sz="2800" kern="1200" dirty="0" err="1"/>
            <a:t>nebo</a:t>
          </a:r>
          <a:r>
            <a:rPr lang="en-GB" sz="2800" kern="1200" dirty="0"/>
            <a:t> </a:t>
          </a:r>
          <a:r>
            <a:rPr lang="en-GB" sz="2800" kern="1200" dirty="0" err="1"/>
            <a:t>nic</a:t>
          </a:r>
          <a:endParaRPr lang="en-GB" sz="2800" kern="1200" dirty="0"/>
        </a:p>
      </dsp:txBody>
      <dsp:txXfrm>
        <a:off x="0" y="2032980"/>
        <a:ext cx="5337975" cy="1016180"/>
      </dsp:txXfrm>
    </dsp:sp>
    <dsp:sp modelId="{3B06FBB6-9227-154D-9B47-3F79C6A1BB29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41E87D-F517-A745-A0E6-532BC048A3E3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</a:t>
          </a:r>
          <a:r>
            <a:rPr lang="en-GB" sz="2800" kern="1200" dirty="0" err="1"/>
            <a:t>nasazení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FACFB436-E839-1943-9AE3-397E36E6D6AC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Ideální</a:t>
          </a:r>
          <a:r>
            <a:rPr lang="en-GB" sz="2800" kern="1200" dirty="0"/>
            <a:t> pro </a:t>
          </a:r>
          <a:r>
            <a:rPr lang="en-GB" sz="2800" kern="1200" dirty="0" err="1"/>
            <a:t>oddělení</a:t>
          </a:r>
          <a:r>
            <a:rPr lang="en-GB" sz="2800" kern="1200" dirty="0"/>
            <a:t> </a:t>
          </a:r>
          <a:r>
            <a:rPr lang="en-GB" sz="2800" kern="1200" dirty="0" err="1"/>
            <a:t>clusterů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FB436-E839-1943-9AE3-397E36E6D6AC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FB436-E839-1943-9AE3-397E36E6D6AC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Řeší</a:t>
          </a:r>
          <a:r>
            <a:rPr lang="en-GB" sz="3500" kern="1200" dirty="0"/>
            <a:t> encryption RPC</a:t>
          </a:r>
        </a:p>
      </dsp:txBody>
      <dsp:txXfrm>
        <a:off x="0" y="0"/>
        <a:ext cx="5337975" cy="1270535"/>
      </dsp:txXfrm>
    </dsp:sp>
    <dsp:sp modelId="{364CD815-7DFC-C645-A35C-A40E20EBBED2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E208B7-F206-B643-B68F-7771A5971291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a </a:t>
          </a:r>
          <a:r>
            <a:rPr lang="en-GB" sz="3500" kern="1200" dirty="0" err="1"/>
            <a:t>identitu</a:t>
          </a:r>
          <a:r>
            <a:rPr lang="en-GB" sz="3500" kern="1200" dirty="0"/>
            <a:t> </a:t>
          </a:r>
          <a:r>
            <a:rPr lang="en-GB" sz="3500" kern="1200" dirty="0" err="1"/>
            <a:t>agentů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DF952A9F-699D-6549-8C1F-A278D90D993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FC42F-18AA-3543-B91E-41CE6E3BF4D9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Nutné</a:t>
          </a:r>
          <a:r>
            <a:rPr lang="en-GB" sz="3500" kern="1200" dirty="0"/>
            <a:t> pro </a:t>
          </a:r>
          <a:r>
            <a:rPr lang="en-GB" sz="3500" kern="1200" dirty="0" err="1"/>
            <a:t>obranu</a:t>
          </a:r>
          <a:r>
            <a:rPr lang="en-GB" sz="3500" kern="1200" dirty="0"/>
            <a:t> </a:t>
          </a:r>
          <a:r>
            <a:rPr lang="en-GB" sz="3500" kern="1200" dirty="0" err="1"/>
            <a:t>proti</a:t>
          </a:r>
          <a:r>
            <a:rPr lang="en-GB" sz="3500" kern="1200" dirty="0"/>
            <a:t> rogue </a:t>
          </a:r>
          <a:r>
            <a:rPr lang="en-GB" sz="3500" kern="1200" dirty="0" err="1"/>
            <a:t>serverům</a:t>
          </a:r>
          <a:r>
            <a:rPr lang="en-GB" sz="3500" kern="1200" dirty="0"/>
            <a:t> (</a:t>
          </a:r>
          <a:r>
            <a:rPr lang="en-GB" sz="3500" kern="1200" dirty="0" err="1"/>
            <a:t>problém</a:t>
          </a:r>
          <a:r>
            <a:rPr lang="en-GB" sz="3500" kern="1200" dirty="0"/>
            <a:t>)</a:t>
          </a:r>
        </a:p>
      </dsp:txBody>
      <dsp:txXfrm>
        <a:off x="0" y="2541070"/>
        <a:ext cx="5337975" cy="1270535"/>
      </dsp:txXfrm>
    </dsp:sp>
    <dsp:sp modelId="{7EFB8B88-3D2E-0B48-970E-7F5C888245A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B9542-6098-E84C-B2A8-A7C0D1F67D43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Na </a:t>
          </a:r>
          <a:r>
            <a:rPr lang="en-GB" sz="3500" kern="1200" dirty="0" err="1"/>
            <a:t>serverech</a:t>
          </a:r>
          <a:r>
            <a:rPr lang="en-GB" sz="3500" kern="1200" dirty="0"/>
            <a:t> </a:t>
          </a:r>
          <a:r>
            <a:rPr lang="en-GB" sz="3500" kern="1200" dirty="0" err="1"/>
            <a:t>možnost</a:t>
          </a:r>
          <a:r>
            <a:rPr lang="en-GB" sz="3500" kern="1200" dirty="0"/>
            <a:t> auto-encrypt CA</a:t>
          </a:r>
        </a:p>
      </dsp:txBody>
      <dsp:txXfrm>
        <a:off x="0" y="3811605"/>
        <a:ext cx="5337975" cy="127053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C208E1-750F-D949-BBF4-4E0CB5CD161D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B93188-4C76-5A4F-992C-EBA625E21847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DF0FA7-9BA6-0A48-80A6-CFEE21840D76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6887F-A90D-5F4A-8C0F-8489C9D85D78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RBAC </a:t>
          </a:r>
          <a:r>
            <a:rPr lang="en-GB" sz="3500" kern="1200" dirty="0" err="1"/>
            <a:t>řízení</a:t>
          </a:r>
          <a:r>
            <a:rPr lang="en-GB" sz="3500" kern="1200" dirty="0"/>
            <a:t> </a:t>
          </a:r>
          <a:r>
            <a:rPr lang="en-GB" sz="3500" kern="1200" dirty="0" err="1"/>
            <a:t>práv</a:t>
          </a:r>
          <a:endParaRPr lang="en-GB" sz="3500" kern="1200" dirty="0"/>
        </a:p>
      </dsp:txBody>
      <dsp:txXfrm>
        <a:off x="0" y="0"/>
        <a:ext cx="5337975" cy="1270535"/>
      </dsp:txXfrm>
    </dsp:sp>
    <dsp:sp modelId="{9D9E4935-0691-7A40-AA15-4648D9F5F530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78968-89CE-5842-B1E9-15CBF7BBDA9B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bez ACL </a:t>
          </a:r>
          <a:r>
            <a:rPr lang="en-GB" sz="3500" kern="1200" dirty="0" err="1"/>
            <a:t>mohou</a:t>
          </a:r>
          <a:r>
            <a:rPr lang="en-GB" sz="3500" kern="1200" dirty="0"/>
            <a:t> </a:t>
          </a:r>
          <a:r>
            <a:rPr lang="en-GB" sz="3500" kern="1200" dirty="0" err="1"/>
            <a:t>všichni</a:t>
          </a:r>
          <a:r>
            <a:rPr lang="en-GB" sz="3500" kern="1200" dirty="0"/>
            <a:t> </a:t>
          </a:r>
          <a:r>
            <a:rPr lang="en-GB" sz="3500" kern="1200" dirty="0" err="1"/>
            <a:t>všechno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C3C527B9-F7CF-A341-B06C-861D071B575D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225A66-CA36-454A-A100-BB40E629AA7B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registrace</a:t>
          </a:r>
          <a:r>
            <a:rPr lang="en-GB" sz="3500" kern="1200" dirty="0"/>
            <a:t> do </a:t>
          </a:r>
          <a:r>
            <a:rPr lang="en-GB" sz="3500" kern="1200" dirty="0" err="1"/>
            <a:t>servic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A6443AAC-C884-8D41-9A3A-8F685721A9F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Rule -&gt; Policy -&gt; Token</a:t>
          </a:r>
        </a:p>
      </dsp:txBody>
      <dsp:txXfrm>
        <a:off x="0" y="3811605"/>
        <a:ext cx="5337975" cy="127053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A53512-C0F9-CB45-BB1B-C40BA3599234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C4AEF-0F67-6E4C-95B2-E19267D4ECAC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i="1" kern="1200" baseline="0" dirty="0"/>
            <a:t>Build </a:t>
          </a:r>
          <a:r>
            <a:rPr lang="en-GB" sz="3500" b="0" i="1" kern="1200" baseline="0" dirty="0" err="1"/>
            <a:t>clusteru</a:t>
          </a:r>
          <a:endParaRPr lang="en-GB" sz="3500" b="0" i="1" kern="1200" baseline="0" dirty="0"/>
        </a:p>
      </dsp:txBody>
      <dsp:txXfrm>
        <a:off x="0" y="0"/>
        <a:ext cx="5337975" cy="1270535"/>
      </dsp:txXfrm>
    </dsp:sp>
    <dsp:sp modelId="{A6443AAC-C884-8D41-9A3A-8F685721A9F9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Více</a:t>
          </a:r>
          <a:r>
            <a:rPr lang="en-GB" sz="3500" kern="1200" dirty="0"/>
            <a:t> </a:t>
          </a:r>
          <a:r>
            <a:rPr lang="en-GB" sz="3500" kern="1200" dirty="0" err="1"/>
            <a:t>možností</a:t>
          </a:r>
          <a:r>
            <a:rPr lang="en-GB" sz="3500" kern="1200" dirty="0"/>
            <a:t> </a:t>
          </a:r>
          <a:r>
            <a:rPr lang="en-GB" sz="3500" kern="1200" dirty="0" err="1"/>
            <a:t>integrace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32B45B95-404C-7344-B570-E5CDDE86AF5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1. Agent </a:t>
          </a:r>
          <a:r>
            <a:rPr lang="en-GB" sz="3500" kern="1200" dirty="0" err="1"/>
            <a:t>nebo</a:t>
          </a:r>
          <a:r>
            <a:rPr lang="en-GB" sz="3500" kern="1200" dirty="0"/>
            <a:t> sidecar v </a:t>
          </a:r>
          <a:r>
            <a:rPr lang="en-GB" sz="3500" kern="1200" dirty="0" err="1"/>
            <a:t>podech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A7B497A0-6484-F94B-BFCE-2D73DD23609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2. Sync </a:t>
          </a:r>
          <a:r>
            <a:rPr lang="en-GB" sz="3500" kern="1200" dirty="0" err="1"/>
            <a:t>skrz</a:t>
          </a:r>
          <a:r>
            <a:rPr lang="en-GB" sz="3500" kern="1200" dirty="0"/>
            <a:t> API</a:t>
          </a:r>
        </a:p>
      </dsp:txBody>
      <dsp:txXfrm>
        <a:off x="0" y="3811605"/>
        <a:ext cx="5337975" cy="1270535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Výhoda</a:t>
          </a:r>
          <a:r>
            <a:rPr lang="en-GB" sz="2800" kern="1200" dirty="0"/>
            <a:t> </a:t>
          </a:r>
          <a:r>
            <a:rPr lang="en-GB" sz="2800" kern="1200" dirty="0" err="1"/>
            <a:t>pokud</a:t>
          </a:r>
          <a:r>
            <a:rPr lang="en-GB" sz="2800" kern="1200" dirty="0"/>
            <a:t> </a:t>
          </a:r>
          <a:r>
            <a:rPr lang="en-GB" sz="2800" kern="1200" dirty="0" err="1"/>
            <a:t>nemám</a:t>
          </a:r>
          <a:r>
            <a:rPr lang="en-GB" sz="2800" kern="1200" dirty="0"/>
            <a:t> </a:t>
          </a:r>
          <a:r>
            <a:rPr lang="en-GB" sz="2800" kern="1200" dirty="0" err="1"/>
            <a:t>kontrolu</a:t>
          </a:r>
          <a:r>
            <a:rPr lang="en-GB" sz="2800" kern="1200" dirty="0"/>
            <a:t> </a:t>
          </a:r>
          <a:r>
            <a:rPr lang="en-GB" sz="2800" kern="1200" dirty="0" err="1"/>
            <a:t>nad</a:t>
          </a:r>
          <a:r>
            <a:rPr lang="en-GB" sz="2800" kern="1200" dirty="0"/>
            <a:t> </a:t>
          </a:r>
          <a:r>
            <a:rPr lang="en-GB" sz="2800" kern="1200" dirty="0" err="1"/>
            <a:t>clusterem</a:t>
          </a:r>
          <a:endParaRPr lang="en-GB" sz="28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bez </a:t>
          </a:r>
          <a:r>
            <a:rPr lang="en-GB" sz="2800" kern="1200" dirty="0" err="1"/>
            <a:t>další</a:t>
          </a:r>
          <a:r>
            <a:rPr lang="en-GB" sz="2800" kern="1200" dirty="0"/>
            <a:t> </a:t>
          </a:r>
          <a:r>
            <a:rPr lang="en-GB" sz="2800" kern="1200" dirty="0" err="1"/>
            <a:t>integrace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Herding problem</a:t>
          </a:r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Věc</a:t>
          </a:r>
          <a:r>
            <a:rPr lang="en-GB" sz="2800" kern="1200" dirty="0"/>
            <a:t> </a:t>
          </a:r>
          <a:r>
            <a:rPr lang="en-GB" sz="2800" kern="1200" dirty="0" err="1"/>
            <a:t>navíc</a:t>
          </a:r>
          <a:r>
            <a:rPr lang="en-GB" sz="2800" kern="1200" dirty="0"/>
            <a:t> - performance, </a:t>
          </a:r>
          <a:r>
            <a:rPr lang="en-GB" sz="2800" kern="1200" dirty="0" err="1"/>
            <a:t>správa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Konflikt</a:t>
          </a:r>
          <a:r>
            <a:rPr lang="en-GB" sz="2800" kern="1200" dirty="0"/>
            <a:t> </a:t>
          </a:r>
          <a:r>
            <a:rPr lang="en-GB" sz="2800" kern="1200" dirty="0" err="1"/>
            <a:t>healthchecků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Výhoda</a:t>
          </a:r>
          <a:r>
            <a:rPr lang="en-GB" sz="2800" kern="1200" dirty="0"/>
            <a:t> </a:t>
          </a:r>
          <a:r>
            <a:rPr lang="en-GB" sz="2800" kern="1200" dirty="0" err="1"/>
            <a:t>pokud</a:t>
          </a:r>
          <a:r>
            <a:rPr lang="en-GB" sz="2800" kern="1200" dirty="0"/>
            <a:t> </a:t>
          </a:r>
          <a:r>
            <a:rPr lang="en-GB" sz="2800" kern="1200" dirty="0" err="1"/>
            <a:t>nemám</a:t>
          </a:r>
          <a:r>
            <a:rPr lang="en-GB" sz="2800" kern="1200" dirty="0"/>
            <a:t> </a:t>
          </a:r>
          <a:r>
            <a:rPr lang="en-GB" sz="2800" kern="1200" dirty="0" err="1"/>
            <a:t>kontrolu</a:t>
          </a:r>
          <a:r>
            <a:rPr lang="en-GB" sz="2800" kern="1200" dirty="0"/>
            <a:t> </a:t>
          </a:r>
          <a:r>
            <a:rPr lang="en-GB" sz="2800" kern="1200" dirty="0" err="1"/>
            <a:t>nad</a:t>
          </a:r>
          <a:r>
            <a:rPr lang="en-GB" sz="2800" kern="1200" dirty="0"/>
            <a:t> </a:t>
          </a:r>
          <a:r>
            <a:rPr lang="en-GB" sz="2800" kern="1200" dirty="0" err="1"/>
            <a:t>clusterem</a:t>
          </a:r>
          <a:endParaRPr lang="en-GB" sz="28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bez </a:t>
          </a:r>
          <a:r>
            <a:rPr lang="en-GB" sz="2800" kern="1200" dirty="0" err="1"/>
            <a:t>další</a:t>
          </a:r>
          <a:r>
            <a:rPr lang="en-GB" sz="2800" kern="1200" dirty="0"/>
            <a:t> </a:t>
          </a:r>
          <a:r>
            <a:rPr lang="en-GB" sz="2800" kern="1200" dirty="0" err="1"/>
            <a:t>integrace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Herding problem</a:t>
          </a:r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Věc</a:t>
          </a:r>
          <a:r>
            <a:rPr lang="en-GB" sz="2800" kern="1200" dirty="0"/>
            <a:t> </a:t>
          </a:r>
          <a:r>
            <a:rPr lang="en-GB" sz="2800" kern="1200" dirty="0" err="1"/>
            <a:t>navíc</a:t>
          </a:r>
          <a:r>
            <a:rPr lang="en-GB" sz="2800" kern="1200" dirty="0"/>
            <a:t> - performance, </a:t>
          </a:r>
          <a:r>
            <a:rPr lang="en-GB" sz="2800" kern="1200" dirty="0" err="1"/>
            <a:t>správa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Konflikt</a:t>
          </a:r>
          <a:r>
            <a:rPr lang="en-GB" sz="2800" kern="1200" dirty="0"/>
            <a:t> </a:t>
          </a:r>
          <a:r>
            <a:rPr lang="en-GB" sz="2800" kern="1200" dirty="0" err="1"/>
            <a:t>healthchecků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Nutné</a:t>
          </a:r>
          <a:r>
            <a:rPr lang="en-GB" sz="3700" kern="1200" dirty="0"/>
            <a:t> </a:t>
          </a:r>
          <a:r>
            <a:rPr lang="en-GB" sz="3700" kern="1200" dirty="0" err="1"/>
            <a:t>postavit</a:t>
          </a:r>
          <a:r>
            <a:rPr lang="en-GB" sz="3700" kern="1200" dirty="0"/>
            <a:t> </a:t>
          </a:r>
          <a:r>
            <a:rPr lang="en-GB" sz="3700" kern="1200" dirty="0" err="1"/>
            <a:t>mezivrstvu</a:t>
          </a:r>
          <a:endParaRPr lang="en-GB" sz="37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Užší</a:t>
          </a:r>
          <a:r>
            <a:rPr lang="en-GB" sz="3700" kern="1200" dirty="0"/>
            <a:t> </a:t>
          </a:r>
          <a:r>
            <a:rPr lang="en-GB" sz="3700" kern="1200" dirty="0" err="1"/>
            <a:t>integrace</a:t>
          </a:r>
          <a:endParaRPr lang="en-GB" sz="37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Méně</a:t>
          </a:r>
          <a:r>
            <a:rPr lang="en-GB" sz="3700" kern="1200" dirty="0"/>
            <a:t> </a:t>
          </a:r>
          <a:r>
            <a:rPr lang="en-GB" sz="3700" kern="1200" dirty="0" err="1"/>
            <a:t>komponent</a:t>
          </a:r>
          <a:endParaRPr lang="en-GB" sz="3700" kern="1200" dirty="0"/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Jednodušší</a:t>
          </a:r>
          <a:r>
            <a:rPr lang="en-GB" sz="3700" kern="1200" dirty="0"/>
            <a:t> </a:t>
          </a:r>
          <a:r>
            <a:rPr lang="en-GB" sz="3700" kern="1200" dirty="0" err="1"/>
            <a:t>správa</a:t>
          </a:r>
          <a:endParaRPr lang="en-GB" sz="37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Pozor</a:t>
          </a:r>
          <a:r>
            <a:rPr lang="en-GB" sz="3700" kern="1200" dirty="0"/>
            <a:t> </a:t>
          </a:r>
          <a:r>
            <a:rPr lang="en-GB" sz="3700" kern="1200" dirty="0" err="1"/>
            <a:t>na</a:t>
          </a:r>
          <a:r>
            <a:rPr lang="en-GB" sz="3700" kern="1200" dirty="0"/>
            <a:t> desync</a:t>
          </a:r>
        </a:p>
      </dsp:txBody>
      <dsp:txXfrm>
        <a:off x="0" y="4065340"/>
        <a:ext cx="5337975" cy="10161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Nástroj</a:t>
          </a:r>
          <a:r>
            <a:rPr lang="en-US" sz="2300" kern="1200" dirty="0"/>
            <a:t> pro </a:t>
          </a:r>
          <a:r>
            <a:rPr lang="en-US" sz="2300" kern="1200" dirty="0" err="1"/>
            <a:t>propojení</a:t>
          </a:r>
          <a:r>
            <a:rPr lang="en-US" sz="2300" kern="1200" dirty="0"/>
            <a:t> microservice</a:t>
          </a:r>
        </a:p>
      </dsp:txBody>
      <dsp:txXfrm>
        <a:off x="0" y="2481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Opensource (Golang)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Free </a:t>
          </a:r>
          <a:r>
            <a:rPr lang="en-GB" sz="2300" kern="1200" dirty="0" err="1"/>
            <a:t>i</a:t>
          </a:r>
          <a:r>
            <a:rPr lang="en-GB" sz="2300" kern="1200" dirty="0"/>
            <a:t> </a:t>
          </a:r>
          <a:r>
            <a:rPr lang="en-GB" sz="2300" kern="1200" dirty="0" err="1"/>
            <a:t>placená</a:t>
          </a:r>
          <a:r>
            <a:rPr lang="en-GB" sz="2300" kern="1200" dirty="0"/>
            <a:t> (enterprise) </a:t>
          </a:r>
          <a:r>
            <a:rPr lang="en-GB" sz="2300" kern="1200" dirty="0" err="1"/>
            <a:t>verze</a:t>
          </a:r>
          <a:endParaRPr lang="en-GB" sz="2300" kern="1200" dirty="0"/>
        </a:p>
      </dsp:txBody>
      <dsp:txXfrm>
        <a:off x="0" y="1694874"/>
        <a:ext cx="5337975" cy="846196"/>
      </dsp:txXfrm>
    </dsp:sp>
    <dsp:sp modelId="{3A1D43F9-F0C1-094F-A4C0-22357C292015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ADE324-CD91-1547-B5FE-A997BAB719DC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Cloud SaaS </a:t>
          </a:r>
          <a:r>
            <a:rPr lang="en-GB" sz="2300" kern="1200" dirty="0" err="1"/>
            <a:t>verze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Audit logging, backup voters, namespaces, </a:t>
          </a:r>
          <a:r>
            <a:rPr lang="en-GB" sz="2300" b="1" kern="1200" dirty="0"/>
            <a:t>network partitions</a:t>
          </a:r>
        </a:p>
      </dsp:txBody>
      <dsp:txXfrm>
        <a:off x="0" y="3387266"/>
        <a:ext cx="5337975" cy="846196"/>
      </dsp:txXfrm>
    </dsp:sp>
    <dsp:sp modelId="{91EE374F-D278-C349-8B13-CF97497DC4B3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Různé</a:t>
          </a:r>
          <a:r>
            <a:rPr lang="en-GB" sz="2300" kern="1200" dirty="0"/>
            <a:t> OS (Mac, Linux, BSD, Solaris, Windows)</a:t>
          </a:r>
        </a:p>
      </dsp:txBody>
      <dsp:txXfrm>
        <a:off x="0" y="4233463"/>
        <a:ext cx="5337975" cy="846196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2481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HA control plane</a:t>
          </a:r>
        </a:p>
      </dsp:txBody>
      <dsp:txXfrm>
        <a:off x="0" y="2481"/>
        <a:ext cx="5337975" cy="1692392"/>
      </dsp:txXfrm>
    </dsp:sp>
    <dsp:sp modelId="{03AD724D-8757-5A4A-81A0-33B6264F496B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C7636-8095-F844-8D72-ECFF016348F1}">
      <dsp:nvSpPr>
        <dsp:cNvPr id="0" name=""/>
        <dsp:cNvSpPr/>
      </dsp:nvSpPr>
      <dsp:spPr>
        <a:xfrm>
          <a:off x="0" y="1694874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Single site</a:t>
          </a:r>
        </a:p>
      </dsp:txBody>
      <dsp:txXfrm>
        <a:off x="0" y="1694874"/>
        <a:ext cx="5337975" cy="1692392"/>
      </dsp:txXfrm>
    </dsp:sp>
    <dsp:sp modelId="{D0DBAB43-CCE3-194D-A3D9-3222918D25A4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AFB26-9F94-174E-8CA1-C0B0838B8101}">
      <dsp:nvSpPr>
        <dsp:cNvPr id="0" name=""/>
        <dsp:cNvSpPr/>
      </dsp:nvSpPr>
      <dsp:spPr>
        <a:xfrm>
          <a:off x="0" y="3387266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Multi site</a:t>
          </a:r>
        </a:p>
      </dsp:txBody>
      <dsp:txXfrm>
        <a:off x="0" y="3387266"/>
        <a:ext cx="5337975" cy="1692392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Přidám</a:t>
          </a:r>
          <a:r>
            <a:rPr lang="en-GB" sz="2300" kern="1200" dirty="0"/>
            <a:t> </a:t>
          </a:r>
          <a:r>
            <a:rPr lang="en-GB" sz="2300" kern="1200" dirty="0" err="1"/>
            <a:t>další</a:t>
          </a:r>
          <a:r>
            <a:rPr lang="en-GB" sz="2300" kern="1200" dirty="0"/>
            <a:t> servery</a:t>
          </a:r>
        </a:p>
      </dsp:txBody>
      <dsp:txXfrm>
        <a:off x="0" y="2481"/>
        <a:ext cx="5337975" cy="846196"/>
      </dsp:txXfrm>
    </dsp:sp>
    <dsp:sp modelId="{03AD724D-8757-5A4A-81A0-33B6264F496B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C7636-8095-F844-8D72-ECFF016348F1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Automaticky</a:t>
          </a:r>
          <a:r>
            <a:rPr lang="en-GB" sz="2300" kern="1200" dirty="0"/>
            <a:t> se </a:t>
          </a:r>
          <a:r>
            <a:rPr lang="en-GB" sz="2300" kern="1200" dirty="0" err="1"/>
            <a:t>zařadí</a:t>
          </a:r>
          <a:r>
            <a:rPr lang="en-GB" sz="2300" kern="1200" dirty="0"/>
            <a:t> do </a:t>
          </a:r>
          <a:r>
            <a:rPr lang="en-GB" sz="2300" kern="1200" dirty="0" err="1"/>
            <a:t>clusteru</a:t>
          </a:r>
          <a:r>
            <a:rPr lang="en-GB" sz="2300" kern="1200" dirty="0"/>
            <a:t> a </a:t>
          </a:r>
          <a:r>
            <a:rPr lang="en-GB" sz="2300" kern="1200" dirty="0" err="1"/>
            <a:t>votují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D0DBAB43-CCE3-194D-A3D9-3222918D25A4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AFB26-9F94-174E-8CA1-C0B0838B8101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Replikují</a:t>
          </a:r>
          <a:r>
            <a:rPr lang="en-GB" sz="2300" kern="1200" dirty="0"/>
            <a:t> </a:t>
          </a:r>
          <a:r>
            <a:rPr lang="en-GB" sz="2300" kern="1200" dirty="0" err="1"/>
            <a:t>si</a:t>
          </a:r>
          <a:r>
            <a:rPr lang="en-GB" sz="2300" kern="1200" dirty="0"/>
            <a:t> </a:t>
          </a:r>
          <a:r>
            <a:rPr lang="en-GB" sz="2300" kern="1200" dirty="0" err="1"/>
            <a:t>veškerá</a:t>
          </a:r>
          <a:r>
            <a:rPr lang="en-GB" sz="2300" kern="1200" dirty="0"/>
            <a:t> data</a:t>
          </a:r>
        </a:p>
      </dsp:txBody>
      <dsp:txXfrm>
        <a:off x="0" y="1694874"/>
        <a:ext cx="5337975" cy="846196"/>
      </dsp:txXfrm>
    </dsp:sp>
    <dsp:sp modelId="{E6C58044-52A4-A74B-AF13-91A15DC42746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B5B3BF-F89A-2240-BA7D-3A37AAC4FC2F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Klienti</a:t>
          </a:r>
          <a:r>
            <a:rPr lang="en-GB" sz="2300" kern="1200" dirty="0"/>
            <a:t> </a:t>
          </a:r>
          <a:r>
            <a:rPr lang="en-GB" sz="2300" kern="1200" dirty="0" err="1"/>
            <a:t>mají</a:t>
          </a:r>
          <a:r>
            <a:rPr lang="en-GB" sz="2300" kern="1200" dirty="0"/>
            <a:t> vice join </a:t>
          </a:r>
          <a:r>
            <a:rPr lang="en-GB" sz="2300" kern="1200" dirty="0" err="1"/>
            <a:t>adres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DA8180C0-E5D0-6545-857A-578274037D82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E13FB1-8A6B-C441-A880-0BAAD42021AA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Lze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různých</a:t>
          </a:r>
          <a:r>
            <a:rPr lang="en-GB" sz="2300" kern="1200" dirty="0"/>
            <a:t> </a:t>
          </a:r>
          <a:r>
            <a:rPr lang="en-GB" sz="2300" kern="1200" dirty="0" err="1"/>
            <a:t>úrovních</a:t>
          </a:r>
          <a:r>
            <a:rPr lang="en-GB" sz="2300" kern="1200" dirty="0"/>
            <a:t> (KV, </a:t>
          </a:r>
          <a:r>
            <a:rPr lang="en-GB" sz="2300" kern="1200" dirty="0" err="1"/>
            <a:t>catalog</a:t>
          </a:r>
          <a:r>
            <a:rPr lang="en-GB" sz="2300" kern="1200" dirty="0"/>
            <a:t>, </a:t>
          </a:r>
          <a:r>
            <a:rPr lang="en-GB" sz="2300" kern="1200" dirty="0" err="1"/>
            <a:t>dns</a:t>
          </a:r>
          <a:r>
            <a:rPr lang="en-GB" sz="2300" kern="1200" dirty="0"/>
            <a:t>) </a:t>
          </a:r>
          <a:r>
            <a:rPr lang="en-GB" sz="2300" kern="1200" dirty="0" err="1"/>
            <a:t>nastavovat</a:t>
          </a:r>
          <a:r>
            <a:rPr lang="en-GB" sz="2300" kern="1200" dirty="0"/>
            <a:t> </a:t>
          </a:r>
          <a:r>
            <a:rPr lang="en-GB" sz="2300" kern="1200" dirty="0" err="1"/>
            <a:t>konzistenci</a:t>
          </a:r>
          <a:r>
            <a:rPr lang="en-GB" sz="2300" kern="1200" dirty="0"/>
            <a:t> (stale)</a:t>
          </a:r>
        </a:p>
      </dsp:txBody>
      <dsp:txXfrm>
        <a:off x="0" y="3387266"/>
        <a:ext cx="5337975" cy="846196"/>
      </dsp:txXfrm>
    </dsp:sp>
    <dsp:sp modelId="{1444A9B1-6449-6241-A59F-961F9EDA04F9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FA22A-88DC-E94B-ABE5-CF356546854B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Pozor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quorum </a:t>
          </a:r>
          <a:r>
            <a:rPr lang="en-GB" sz="2300" kern="1200" dirty="0" err="1"/>
            <a:t>při</a:t>
          </a:r>
          <a:r>
            <a:rPr lang="en-GB" sz="2300" kern="1200" dirty="0"/>
            <a:t> </a:t>
          </a:r>
          <a:r>
            <a:rPr lang="en-GB" sz="2300" kern="1200" dirty="0" err="1"/>
            <a:t>výměnách</a:t>
          </a:r>
          <a:r>
            <a:rPr lang="en-GB" sz="2300" kern="1200" dirty="0"/>
            <a:t> (reap)</a:t>
          </a:r>
        </a:p>
      </dsp:txBody>
      <dsp:txXfrm>
        <a:off x="0" y="4233463"/>
        <a:ext cx="5337975" cy="84619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8B8E11-C5AE-854B-A374-F63DC274B3B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3619D-B7CA-0043-BBB7-0626C8D52151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Dva</a:t>
          </a:r>
          <a:r>
            <a:rPr lang="en-GB" sz="3000" kern="1200" dirty="0"/>
            <a:t> </a:t>
          </a:r>
          <a:r>
            <a:rPr lang="en-GB" sz="3000" kern="1200" dirty="0" err="1"/>
            <a:t>modely</a:t>
          </a:r>
          <a:endParaRPr lang="en-GB" sz="3000" kern="1200" dirty="0"/>
        </a:p>
      </dsp:txBody>
      <dsp:txXfrm>
        <a:off x="0" y="620"/>
        <a:ext cx="5337975" cy="1016180"/>
      </dsp:txXfrm>
    </dsp:sp>
    <dsp:sp modelId="{37177BC9-4C88-CB48-943A-596D30CCF086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B3DBD-9729-554E-AE59-D25525EFE4C5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WAN federation</a:t>
          </a:r>
        </a:p>
      </dsp:txBody>
      <dsp:txXfrm>
        <a:off x="0" y="1016800"/>
        <a:ext cx="5337975" cy="1016180"/>
      </dsp:txXfrm>
    </dsp:sp>
    <dsp:sp modelId="{2A42A60F-8DE6-2A45-B371-3340C6454B08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38A53-01C3-0D4F-8E7F-36C652B0E253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Cluster peering</a:t>
          </a:r>
        </a:p>
      </dsp:txBody>
      <dsp:txXfrm>
        <a:off x="0" y="2032980"/>
        <a:ext cx="5337975" cy="1016180"/>
      </dsp:txXfrm>
    </dsp:sp>
    <dsp:sp modelId="{22EB125A-5576-0E4B-815F-19C6F3FBD1A5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E9D24-EA0A-D947-B48D-CCF6A3227934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Velká</a:t>
          </a:r>
          <a:r>
            <a:rPr lang="en-GB" sz="3000" kern="1200" dirty="0"/>
            <a:t> voting </a:t>
          </a:r>
          <a:r>
            <a:rPr lang="en-GB" sz="3000" kern="1200" dirty="0" err="1"/>
            <a:t>doména</a:t>
          </a:r>
          <a:endParaRPr lang="en-GB" sz="3000" kern="1200" dirty="0"/>
        </a:p>
      </dsp:txBody>
      <dsp:txXfrm>
        <a:off x="0" y="3049160"/>
        <a:ext cx="5337975" cy="1016180"/>
      </dsp:txXfrm>
    </dsp:sp>
    <dsp:sp modelId="{6C795A47-65C1-674E-9F07-686ABD6C89C0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C3842C-D20C-1245-B4EE-F0EB18F8295A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Synchronizace</a:t>
          </a:r>
          <a:r>
            <a:rPr lang="en-GB" sz="3000" kern="1200" dirty="0"/>
            <a:t> vs </a:t>
          </a:r>
          <a:r>
            <a:rPr lang="en-GB" sz="3000" kern="1200" dirty="0" err="1"/>
            <a:t>latence</a:t>
          </a:r>
          <a:r>
            <a:rPr lang="en-GB" sz="3000" kern="1200" dirty="0"/>
            <a:t> (gossip)</a:t>
          </a:r>
        </a:p>
      </dsp:txBody>
      <dsp:txXfrm>
        <a:off x="0" y="4065340"/>
        <a:ext cx="5337975" cy="101618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8B8E11-C5AE-854B-A374-F63DC274B3B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3619D-B7CA-0043-BBB7-0626C8D52151}">
      <dsp:nvSpPr>
        <dsp:cNvPr id="0" name=""/>
        <dsp:cNvSpPr/>
      </dsp:nvSpPr>
      <dsp:spPr>
        <a:xfrm>
          <a:off x="0" y="620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WAN federation</a:t>
          </a:r>
        </a:p>
      </dsp:txBody>
      <dsp:txXfrm>
        <a:off x="0" y="620"/>
        <a:ext cx="5337975" cy="725842"/>
      </dsp:txXfrm>
    </dsp:sp>
    <dsp:sp modelId="{37177BC9-4C88-CB48-943A-596D30CCF086}">
      <dsp:nvSpPr>
        <dsp:cNvPr id="0" name=""/>
        <dsp:cNvSpPr/>
      </dsp:nvSpPr>
      <dsp:spPr>
        <a:xfrm>
          <a:off x="0" y="726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B3DBD-9729-554E-AE59-D25525EFE4C5}">
      <dsp:nvSpPr>
        <dsp:cNvPr id="0" name=""/>
        <dsp:cNvSpPr/>
      </dsp:nvSpPr>
      <dsp:spPr>
        <a:xfrm>
          <a:off x="0" y="726463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Servicy</a:t>
          </a:r>
          <a:r>
            <a:rPr lang="en-GB" sz="2000" kern="1200" dirty="0"/>
            <a:t> </a:t>
          </a:r>
          <a:r>
            <a:rPr lang="en-GB" sz="2000" kern="1200" dirty="0" err="1"/>
            <a:t>komunikují</a:t>
          </a:r>
          <a:r>
            <a:rPr lang="en-GB" sz="2000" kern="1200" dirty="0"/>
            <a:t> </a:t>
          </a:r>
          <a:r>
            <a:rPr lang="en-GB" sz="2000" kern="1200" dirty="0" err="1"/>
            <a:t>napřímo</a:t>
          </a:r>
          <a:endParaRPr lang="en-GB" sz="2000" kern="1200" dirty="0"/>
        </a:p>
      </dsp:txBody>
      <dsp:txXfrm>
        <a:off x="0" y="726463"/>
        <a:ext cx="5337975" cy="725842"/>
      </dsp:txXfrm>
    </dsp:sp>
    <dsp:sp modelId="{2A42A60F-8DE6-2A45-B371-3340C6454B08}">
      <dsp:nvSpPr>
        <dsp:cNvPr id="0" name=""/>
        <dsp:cNvSpPr/>
      </dsp:nvSpPr>
      <dsp:spPr>
        <a:xfrm>
          <a:off x="0" y="145230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38A53-01C3-0D4F-8E7F-36C652B0E253}">
      <dsp:nvSpPr>
        <dsp:cNvPr id="0" name=""/>
        <dsp:cNvSpPr/>
      </dsp:nvSpPr>
      <dsp:spPr>
        <a:xfrm>
          <a:off x="0" y="1452306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Cluster peering</a:t>
          </a:r>
        </a:p>
      </dsp:txBody>
      <dsp:txXfrm>
        <a:off x="0" y="1452306"/>
        <a:ext cx="5337975" cy="725842"/>
      </dsp:txXfrm>
    </dsp:sp>
    <dsp:sp modelId="{22EB125A-5576-0E4B-815F-19C6F3FBD1A5}">
      <dsp:nvSpPr>
        <dsp:cNvPr id="0" name=""/>
        <dsp:cNvSpPr/>
      </dsp:nvSpPr>
      <dsp:spPr>
        <a:xfrm>
          <a:off x="0" y="217814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E9D24-EA0A-D947-B48D-CCF6A3227934}">
      <dsp:nvSpPr>
        <dsp:cNvPr id="0" name=""/>
        <dsp:cNvSpPr/>
      </dsp:nvSpPr>
      <dsp:spPr>
        <a:xfrm>
          <a:off x="0" y="2178149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Komunikace</a:t>
          </a:r>
          <a:r>
            <a:rPr lang="en-GB" sz="2000" kern="1200" dirty="0"/>
            <a:t> </a:t>
          </a:r>
          <a:r>
            <a:rPr lang="en-GB" sz="2000" kern="1200" dirty="0" err="1"/>
            <a:t>probíhá</a:t>
          </a:r>
          <a:r>
            <a:rPr lang="en-GB" sz="2000" kern="1200" dirty="0"/>
            <a:t> </a:t>
          </a:r>
          <a:r>
            <a:rPr lang="en-GB" sz="2000" kern="1200" dirty="0" err="1"/>
            <a:t>skrz</a:t>
          </a:r>
          <a:r>
            <a:rPr lang="en-GB" sz="2000" kern="1200" dirty="0"/>
            <a:t> mesh GW (proxy)</a:t>
          </a:r>
        </a:p>
      </dsp:txBody>
      <dsp:txXfrm>
        <a:off x="0" y="2178149"/>
        <a:ext cx="5337975" cy="725842"/>
      </dsp:txXfrm>
    </dsp:sp>
    <dsp:sp modelId="{6C795A47-65C1-674E-9F07-686ABD6C89C0}">
      <dsp:nvSpPr>
        <dsp:cNvPr id="0" name=""/>
        <dsp:cNvSpPr/>
      </dsp:nvSpPr>
      <dsp:spPr>
        <a:xfrm>
          <a:off x="0" y="290399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C3842C-D20C-1245-B4EE-F0EB18F8295A}">
      <dsp:nvSpPr>
        <dsp:cNvPr id="0" name=""/>
        <dsp:cNvSpPr/>
      </dsp:nvSpPr>
      <dsp:spPr>
        <a:xfrm>
          <a:off x="0" y="2903991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Pokud</a:t>
          </a:r>
          <a:r>
            <a:rPr lang="en-GB" sz="2000" kern="1200" dirty="0"/>
            <a:t> </a:t>
          </a:r>
          <a:r>
            <a:rPr lang="en-GB" sz="2000" kern="1200" dirty="0" err="1"/>
            <a:t>nejsou</a:t>
          </a:r>
          <a:r>
            <a:rPr lang="en-GB" sz="2000" kern="1200" dirty="0"/>
            <a:t> </a:t>
          </a:r>
          <a:r>
            <a:rPr lang="en-GB" sz="2000" kern="1200" dirty="0" err="1"/>
            <a:t>vidět</a:t>
          </a:r>
          <a:r>
            <a:rPr lang="en-GB" sz="2000" kern="1200" dirty="0"/>
            <a:t> </a:t>
          </a:r>
          <a:r>
            <a:rPr lang="en-GB" sz="2000" kern="1200" dirty="0" err="1"/>
            <a:t>síťově</a:t>
          </a:r>
          <a:r>
            <a:rPr lang="en-GB" sz="2000" kern="1200" dirty="0"/>
            <a:t> </a:t>
          </a:r>
          <a:r>
            <a:rPr lang="en-GB" sz="2000" kern="1200" dirty="0" err="1"/>
            <a:t>všichni</a:t>
          </a:r>
          <a:r>
            <a:rPr lang="en-GB" sz="2000" kern="1200" dirty="0"/>
            <a:t> </a:t>
          </a:r>
          <a:r>
            <a:rPr lang="en-GB" sz="2000" kern="1200" dirty="0" err="1"/>
            <a:t>mezi</a:t>
          </a:r>
          <a:r>
            <a:rPr lang="en-GB" sz="2000" kern="1200" dirty="0"/>
            <a:t> </a:t>
          </a:r>
          <a:r>
            <a:rPr lang="en-GB" sz="2000" kern="1200" dirty="0" err="1"/>
            <a:t>sebou</a:t>
          </a:r>
          <a:r>
            <a:rPr lang="en-GB" sz="2000" kern="1200" dirty="0"/>
            <a:t> </a:t>
          </a:r>
          <a:r>
            <a:rPr lang="en-GB" sz="2000" kern="1200" dirty="0" err="1"/>
            <a:t>potřebuji</a:t>
          </a:r>
          <a:r>
            <a:rPr lang="en-GB" sz="2000" kern="1200" dirty="0"/>
            <a:t> Peering </a:t>
          </a:r>
          <a:r>
            <a:rPr lang="en-GB" sz="2000" kern="1200" dirty="0" err="1"/>
            <a:t>nebo</a:t>
          </a:r>
          <a:r>
            <a:rPr lang="en-GB" sz="2000" kern="1200" dirty="0"/>
            <a:t> Enterprise</a:t>
          </a:r>
        </a:p>
      </dsp:txBody>
      <dsp:txXfrm>
        <a:off x="0" y="2903991"/>
        <a:ext cx="5337975" cy="725842"/>
      </dsp:txXfrm>
    </dsp:sp>
    <dsp:sp modelId="{485BDD7A-595B-8F44-A705-6F68E4F13285}">
      <dsp:nvSpPr>
        <dsp:cNvPr id="0" name=""/>
        <dsp:cNvSpPr/>
      </dsp:nvSpPr>
      <dsp:spPr>
        <a:xfrm>
          <a:off x="0" y="362983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303029-B2D7-8B42-B7BD-3951D4F22B8C}">
      <dsp:nvSpPr>
        <dsp:cNvPr id="0" name=""/>
        <dsp:cNvSpPr/>
      </dsp:nvSpPr>
      <dsp:spPr>
        <a:xfrm>
          <a:off x="0" y="3629834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WAN federation </a:t>
          </a:r>
          <a:r>
            <a:rPr lang="en-GB" sz="2000" kern="1200" dirty="0" err="1"/>
            <a:t>nepotřebuje</a:t>
          </a:r>
          <a:r>
            <a:rPr lang="en-GB" sz="2000" kern="1200" dirty="0"/>
            <a:t> service mesh</a:t>
          </a:r>
        </a:p>
      </dsp:txBody>
      <dsp:txXfrm>
        <a:off x="0" y="3629834"/>
        <a:ext cx="5337975" cy="725842"/>
      </dsp:txXfrm>
    </dsp:sp>
    <dsp:sp modelId="{55152F75-2516-4F4B-862A-150F8CAF95C1}">
      <dsp:nvSpPr>
        <dsp:cNvPr id="0" name=""/>
        <dsp:cNvSpPr/>
      </dsp:nvSpPr>
      <dsp:spPr>
        <a:xfrm>
          <a:off x="0" y="4355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550D35-68BB-CF43-A792-8EC928471A3B}">
      <dsp:nvSpPr>
        <dsp:cNvPr id="0" name=""/>
        <dsp:cNvSpPr/>
      </dsp:nvSpPr>
      <dsp:spPr>
        <a:xfrm>
          <a:off x="0" y="4355677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U WAN se </a:t>
          </a:r>
          <a:r>
            <a:rPr lang="en-GB" sz="2000" kern="1200" dirty="0" err="1"/>
            <a:t>nereplikuje</a:t>
          </a:r>
          <a:r>
            <a:rPr lang="en-GB" sz="2000" kern="1200" dirty="0"/>
            <a:t> KV (</a:t>
          </a:r>
          <a:r>
            <a:rPr lang="en-GB" sz="2000" kern="1200" dirty="0" err="1"/>
            <a:t>externí</a:t>
          </a:r>
          <a:r>
            <a:rPr lang="en-GB" sz="2000" kern="1200" dirty="0"/>
            <a:t> tool)</a:t>
          </a:r>
        </a:p>
      </dsp:txBody>
      <dsp:txXfrm>
        <a:off x="0" y="4355677"/>
        <a:ext cx="5337975" cy="725842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F56D0C-7919-8044-8CA2-3599BEA40893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B767F3-EBC4-0447-B792-2F971B9F635A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Nadstavba</a:t>
          </a:r>
          <a:r>
            <a:rPr lang="en-GB" sz="2600" kern="1200" dirty="0"/>
            <a:t>, </a:t>
          </a:r>
          <a:r>
            <a:rPr lang="en-GB" sz="2600" kern="1200" dirty="0" err="1"/>
            <a:t>síť</a:t>
          </a:r>
          <a:r>
            <a:rPr lang="en-GB" sz="2600" kern="1200" dirty="0"/>
            <a:t> pro microservice</a:t>
          </a:r>
        </a:p>
      </dsp:txBody>
      <dsp:txXfrm>
        <a:off x="0" y="2481"/>
        <a:ext cx="5337975" cy="846196"/>
      </dsp:txXfrm>
    </dsp:sp>
    <dsp:sp modelId="{C2C7BC48-A634-DB4B-AF18-0A6379BEB3EE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Řeší</a:t>
          </a:r>
          <a:r>
            <a:rPr lang="en-GB" sz="2600" kern="1200" dirty="0"/>
            <a:t> </a:t>
          </a:r>
          <a:r>
            <a:rPr lang="en-GB" sz="2600" kern="1200" dirty="0" err="1"/>
            <a:t>genericky</a:t>
          </a:r>
          <a:r>
            <a:rPr lang="en-GB" sz="2600" kern="1200" dirty="0"/>
            <a:t> </a:t>
          </a:r>
          <a:r>
            <a:rPr lang="en-GB" sz="2600" kern="1200" dirty="0" err="1"/>
            <a:t>služby</a:t>
          </a:r>
          <a:r>
            <a:rPr lang="en-GB" sz="2600" kern="1200" dirty="0"/>
            <a:t> pro </a:t>
          </a:r>
          <a:r>
            <a:rPr lang="en-GB" sz="2600" kern="1200" dirty="0" err="1"/>
            <a:t>microservicy</a:t>
          </a:r>
          <a:endParaRPr lang="en-GB" sz="2600" kern="1200" dirty="0"/>
        </a:p>
      </dsp:txBody>
      <dsp:txXfrm>
        <a:off x="0" y="848677"/>
        <a:ext cx="5337975" cy="846196"/>
      </dsp:txXfrm>
    </dsp:sp>
    <dsp:sp modelId="{1575BBE6-CDA6-DD4C-BBC5-DD923353DBF1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SSL Offloading</a:t>
          </a:r>
        </a:p>
      </dsp:txBody>
      <dsp:txXfrm>
        <a:off x="0" y="1694874"/>
        <a:ext cx="5337975" cy="846196"/>
      </dsp:txXfrm>
    </dsp:sp>
    <dsp:sp modelId="{AEFE8F5D-0387-7941-9ABB-B16D1469F101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55B65-B2C8-3A44-9FFC-43BCD4547E40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Monitoring &amp; logging</a:t>
          </a:r>
        </a:p>
      </dsp:txBody>
      <dsp:txXfrm>
        <a:off x="0" y="2541070"/>
        <a:ext cx="5337975" cy="846196"/>
      </dsp:txXfrm>
    </dsp:sp>
    <dsp:sp modelId="{D6C97820-EEF9-A749-96AB-75AE6A1EBB19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A91DD4-5BF1-4C47-8306-EA35FEAE3450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Retries</a:t>
          </a:r>
        </a:p>
      </dsp:txBody>
      <dsp:txXfrm>
        <a:off x="0" y="3387266"/>
        <a:ext cx="5337975" cy="846196"/>
      </dsp:txXfrm>
    </dsp:sp>
    <dsp:sp modelId="{1BFAFEA9-0BC2-284A-B432-054215852F32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84AFBB-5D7F-CE43-9F63-A901055909ED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Access control</a:t>
          </a:r>
        </a:p>
      </dsp:txBody>
      <dsp:txXfrm>
        <a:off x="0" y="4233463"/>
        <a:ext cx="5337975" cy="84619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139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1391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Servica</a:t>
          </a:r>
          <a:r>
            <a:rPr lang="en-GB" sz="2700" kern="1200" dirty="0"/>
            <a:t> se </a:t>
          </a:r>
          <a:r>
            <a:rPr lang="en-GB" sz="2700" kern="1200" dirty="0" err="1"/>
            <a:t>zeptá</a:t>
          </a:r>
          <a:r>
            <a:rPr lang="en-GB" sz="2700" kern="1200" dirty="0"/>
            <a:t> </a:t>
          </a:r>
          <a:r>
            <a:rPr lang="en-GB" sz="2700" kern="1200" dirty="0" err="1"/>
            <a:t>serveru</a:t>
          </a:r>
          <a:r>
            <a:rPr lang="en-GB" sz="2700" kern="1200" dirty="0"/>
            <a:t> </a:t>
          </a:r>
          <a:r>
            <a:rPr lang="en-GB" sz="2700" kern="1200" dirty="0" err="1"/>
            <a:t>na</a:t>
          </a:r>
          <a:r>
            <a:rPr lang="en-GB" sz="2700" kern="1200" dirty="0"/>
            <a:t> endpoint</a:t>
          </a:r>
        </a:p>
      </dsp:txBody>
      <dsp:txXfrm>
        <a:off x="0" y="1391"/>
        <a:ext cx="5337975" cy="948862"/>
      </dsp:txXfrm>
    </dsp:sp>
    <dsp:sp modelId="{C2C7BC48-A634-DB4B-AF18-0A6379BEB3EE}">
      <dsp:nvSpPr>
        <dsp:cNvPr id="0" name=""/>
        <dsp:cNvSpPr/>
      </dsp:nvSpPr>
      <dsp:spPr>
        <a:xfrm>
          <a:off x="0" y="95025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950253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Vrátí</a:t>
          </a:r>
          <a:r>
            <a:rPr lang="en-GB" sz="2700" kern="1200" dirty="0"/>
            <a:t> se reply</a:t>
          </a:r>
        </a:p>
      </dsp:txBody>
      <dsp:txXfrm>
        <a:off x="0" y="950253"/>
        <a:ext cx="5337975" cy="948862"/>
      </dsp:txXfrm>
    </dsp:sp>
    <dsp:sp modelId="{1575BBE6-CDA6-DD4C-BBC5-DD923353DBF1}">
      <dsp:nvSpPr>
        <dsp:cNvPr id="0" name=""/>
        <dsp:cNvSpPr/>
      </dsp:nvSpPr>
      <dsp:spPr>
        <a:xfrm>
          <a:off x="0" y="189911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899115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Komunikace</a:t>
          </a:r>
          <a:r>
            <a:rPr lang="en-GB" sz="2700" kern="1200" dirty="0"/>
            <a:t> </a:t>
          </a:r>
          <a:r>
            <a:rPr lang="en-GB" sz="2700" kern="1200" dirty="0" err="1"/>
            <a:t>jde</a:t>
          </a:r>
          <a:r>
            <a:rPr lang="en-GB" sz="2700" kern="1200" dirty="0"/>
            <a:t> </a:t>
          </a:r>
          <a:r>
            <a:rPr lang="en-GB" sz="2700" kern="1200" dirty="0" err="1"/>
            <a:t>napřímo</a:t>
          </a:r>
          <a:endParaRPr lang="en-GB" sz="2700" kern="1200" dirty="0"/>
        </a:p>
      </dsp:txBody>
      <dsp:txXfrm>
        <a:off x="0" y="1899115"/>
        <a:ext cx="5337975" cy="948862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0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Každá</a:t>
          </a:r>
          <a:r>
            <a:rPr lang="en-GB" sz="2000" kern="1200" dirty="0"/>
            <a:t> instance </a:t>
          </a:r>
          <a:r>
            <a:rPr lang="en-GB" sz="2000" kern="1200" dirty="0" err="1"/>
            <a:t>má</a:t>
          </a:r>
          <a:r>
            <a:rPr lang="en-GB" sz="2000" kern="1200" dirty="0"/>
            <a:t> </a:t>
          </a:r>
          <a:r>
            <a:rPr lang="en-GB" sz="2000" kern="1200" dirty="0" err="1"/>
            <a:t>vlastní</a:t>
          </a:r>
          <a:r>
            <a:rPr lang="en-GB" sz="2000" kern="1200" dirty="0"/>
            <a:t> envoy proxy</a:t>
          </a:r>
        </a:p>
      </dsp:txBody>
      <dsp:txXfrm>
        <a:off x="0" y="0"/>
        <a:ext cx="5337975" cy="712342"/>
      </dsp:txXfrm>
    </dsp:sp>
    <dsp:sp modelId="{C2C7BC48-A634-DB4B-AF18-0A6379BEB3EE}">
      <dsp:nvSpPr>
        <dsp:cNvPr id="0" name=""/>
        <dsp:cNvSpPr/>
      </dsp:nvSpPr>
      <dsp:spPr>
        <a:xfrm>
          <a:off x="0" y="712342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712342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Envoy </a:t>
          </a:r>
          <a:r>
            <a:rPr lang="en-GB" sz="2000" kern="1200" dirty="0" err="1"/>
            <a:t>jsou</a:t>
          </a:r>
          <a:r>
            <a:rPr lang="en-GB" sz="2000" kern="1200" dirty="0"/>
            <a:t> </a:t>
          </a:r>
          <a:r>
            <a:rPr lang="en-GB" sz="2000" kern="1200" dirty="0" err="1"/>
            <a:t>konfigurované</a:t>
          </a:r>
          <a:r>
            <a:rPr lang="en-GB" sz="2000" kern="1200" dirty="0"/>
            <a:t> z control plane</a:t>
          </a:r>
        </a:p>
      </dsp:txBody>
      <dsp:txXfrm>
        <a:off x="0" y="712342"/>
        <a:ext cx="5337975" cy="712342"/>
      </dsp:txXfrm>
    </dsp:sp>
    <dsp:sp modelId="{1575BBE6-CDA6-DD4C-BBC5-DD923353DBF1}">
      <dsp:nvSpPr>
        <dsp:cNvPr id="0" name=""/>
        <dsp:cNvSpPr/>
      </dsp:nvSpPr>
      <dsp:spPr>
        <a:xfrm>
          <a:off x="0" y="142468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424684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Servicy</a:t>
          </a:r>
          <a:r>
            <a:rPr lang="en-GB" sz="2000" kern="1200" dirty="0"/>
            <a:t> </a:t>
          </a:r>
          <a:r>
            <a:rPr lang="en-GB" sz="2000" kern="1200" dirty="0" err="1"/>
            <a:t>běží</a:t>
          </a:r>
          <a:r>
            <a:rPr lang="en-GB" sz="2000" kern="1200" dirty="0"/>
            <a:t> </a:t>
          </a:r>
          <a:r>
            <a:rPr lang="en-GB" sz="2000" kern="1200" dirty="0" err="1"/>
            <a:t>na</a:t>
          </a:r>
          <a:r>
            <a:rPr lang="en-GB" sz="2000" kern="1200" dirty="0"/>
            <a:t> </a:t>
          </a:r>
          <a:r>
            <a:rPr lang="en-GB" sz="2000" kern="1200" dirty="0" err="1"/>
            <a:t>localhostu</a:t>
          </a:r>
          <a:r>
            <a:rPr lang="en-GB" sz="2000" kern="1200" dirty="0"/>
            <a:t> a </a:t>
          </a:r>
          <a:r>
            <a:rPr lang="en-GB" sz="2000" kern="1200" dirty="0" err="1"/>
            <a:t>komunikují</a:t>
          </a:r>
          <a:r>
            <a:rPr lang="en-GB" sz="2000" kern="1200" dirty="0"/>
            <a:t> </a:t>
          </a:r>
          <a:r>
            <a:rPr lang="en-GB" sz="2000" kern="1200" dirty="0" err="1"/>
            <a:t>přes</a:t>
          </a:r>
          <a:r>
            <a:rPr lang="en-GB" sz="2000" kern="1200" dirty="0"/>
            <a:t> proxy</a:t>
          </a:r>
        </a:p>
      </dsp:txBody>
      <dsp:txXfrm>
        <a:off x="0" y="1424684"/>
        <a:ext cx="5337975" cy="712342"/>
      </dsp:txXfrm>
    </dsp:sp>
    <dsp:sp modelId="{D42C24A8-725F-7442-86E1-5D3DD00A9CF7}">
      <dsp:nvSpPr>
        <dsp:cNvPr id="0" name=""/>
        <dsp:cNvSpPr/>
      </dsp:nvSpPr>
      <dsp:spPr>
        <a:xfrm>
          <a:off x="0" y="213702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B5A9D3-3309-AC4A-AEE3-92DCFB51A2B0}">
      <dsp:nvSpPr>
        <dsp:cNvPr id="0" name=""/>
        <dsp:cNvSpPr/>
      </dsp:nvSpPr>
      <dsp:spPr>
        <a:xfrm>
          <a:off x="0" y="2137026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Proxy </a:t>
          </a:r>
          <a:r>
            <a:rPr lang="en-GB" sz="2000" kern="1200" dirty="0" err="1"/>
            <a:t>modifikuje</a:t>
          </a:r>
          <a:r>
            <a:rPr lang="en-GB" sz="2000" kern="1200" dirty="0"/>
            <a:t> / </a:t>
          </a:r>
          <a:r>
            <a:rPr lang="en-GB" sz="2000" kern="1200" dirty="0" err="1"/>
            <a:t>řídí</a:t>
          </a:r>
          <a:r>
            <a:rPr lang="en-GB" sz="2000" kern="1200" dirty="0"/>
            <a:t> traffic</a:t>
          </a:r>
        </a:p>
      </dsp:txBody>
      <dsp:txXfrm>
        <a:off x="0" y="2137026"/>
        <a:ext cx="5337975" cy="712342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1285C-FB23-9946-B4C2-73F7ACBEA5B6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0B5A4-70FD-924B-8B5B-03934E8E123C}">
      <dsp:nvSpPr>
        <dsp:cNvPr id="0" name=""/>
        <dsp:cNvSpPr/>
      </dsp:nvSpPr>
      <dsp:spPr>
        <a:xfrm>
          <a:off x="0" y="0"/>
          <a:ext cx="5337975" cy="284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28493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0"/>
          <a:ext cx="5103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0"/>
          <a:ext cx="5103411" cy="7114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Jak </a:t>
          </a:r>
          <a:r>
            <a:rPr lang="en-US" sz="2800" kern="1200" dirty="0" err="1"/>
            <a:t>propojit</a:t>
          </a:r>
          <a:r>
            <a:rPr lang="en-US" sz="2800" kern="1200" dirty="0"/>
            <a:t> </a:t>
          </a:r>
          <a:r>
            <a:rPr lang="en-US" sz="2800" kern="1200" dirty="0" err="1"/>
            <a:t>servicy</a:t>
          </a:r>
          <a:r>
            <a:rPr lang="en-US" sz="2800" kern="1200" dirty="0"/>
            <a:t> (</a:t>
          </a:r>
          <a:r>
            <a:rPr lang="en-US" sz="2800" kern="1200" dirty="0" err="1"/>
            <a:t>více</a:t>
          </a:r>
          <a:r>
            <a:rPr lang="en-US" sz="2800" kern="1200" dirty="0"/>
            <a:t> </a:t>
          </a:r>
          <a:r>
            <a:rPr lang="en-US" sz="2800" kern="1200" dirty="0" err="1"/>
            <a:t>instancí</a:t>
          </a:r>
          <a:r>
            <a:rPr lang="en-US" sz="2800" kern="1200" dirty="0"/>
            <a:t>)</a:t>
          </a:r>
        </a:p>
      </dsp:txBody>
      <dsp:txXfrm>
        <a:off x="0" y="0"/>
        <a:ext cx="5103411" cy="711435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3AD4C7-2EFF-CB40-A161-A3C32C2328BC}">
      <dsp:nvSpPr>
        <dsp:cNvPr id="0" name=""/>
        <dsp:cNvSpPr/>
      </dsp:nvSpPr>
      <dsp:spPr>
        <a:xfrm>
          <a:off x="0" y="210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262EF4-AA6A-5540-8624-16CEEBECD5F0}">
      <dsp:nvSpPr>
        <dsp:cNvPr id="0" name=""/>
        <dsp:cNvSpPr/>
      </dsp:nvSpPr>
      <dsp:spPr>
        <a:xfrm>
          <a:off x="0" y="2108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Problémy</a:t>
          </a:r>
          <a:r>
            <a:rPr lang="en-GB" sz="2800" kern="1200" dirty="0"/>
            <a:t> a </a:t>
          </a:r>
          <a:r>
            <a:rPr lang="en-GB" sz="2800" kern="1200" dirty="0" err="1"/>
            <a:t>špeky</a:t>
          </a:r>
          <a:endParaRPr lang="en-GB" sz="2800" kern="1200" dirty="0"/>
        </a:p>
      </dsp:txBody>
      <dsp:txXfrm>
        <a:off x="0" y="2108"/>
        <a:ext cx="5337975" cy="719003"/>
      </dsp:txXfrm>
    </dsp:sp>
    <dsp:sp modelId="{4D6FE1B7-FB95-6248-AD90-4EA27974AC61}">
      <dsp:nvSpPr>
        <dsp:cNvPr id="0" name=""/>
        <dsp:cNvSpPr/>
      </dsp:nvSpPr>
      <dsp:spPr>
        <a:xfrm>
          <a:off x="0" y="72111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D83FD1-D1B7-F245-9ACD-E6737103F3BF}">
      <dsp:nvSpPr>
        <dsp:cNvPr id="0" name=""/>
        <dsp:cNvSpPr/>
      </dsp:nvSpPr>
      <dsp:spPr>
        <a:xfrm>
          <a:off x="0" y="721111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Performance</a:t>
          </a:r>
        </a:p>
      </dsp:txBody>
      <dsp:txXfrm>
        <a:off x="0" y="721111"/>
        <a:ext cx="5337975" cy="719003"/>
      </dsp:txXfrm>
    </dsp:sp>
    <dsp:sp modelId="{9911285C-FB23-9946-B4C2-73F7ACBEA5B6}">
      <dsp:nvSpPr>
        <dsp:cNvPr id="0" name=""/>
        <dsp:cNvSpPr/>
      </dsp:nvSpPr>
      <dsp:spPr>
        <a:xfrm>
          <a:off x="0" y="144011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0B5A4-70FD-924B-8B5B-03934E8E123C}">
      <dsp:nvSpPr>
        <dsp:cNvPr id="0" name=""/>
        <dsp:cNvSpPr/>
      </dsp:nvSpPr>
      <dsp:spPr>
        <a:xfrm>
          <a:off x="0" y="1440114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Mesh gateway</a:t>
          </a:r>
        </a:p>
      </dsp:txBody>
      <dsp:txXfrm>
        <a:off x="0" y="1440114"/>
        <a:ext cx="5337975" cy="719003"/>
      </dsp:txXfrm>
    </dsp:sp>
    <dsp:sp modelId="{675E3434-98FB-5744-9E83-815C98C6DEE9}">
      <dsp:nvSpPr>
        <dsp:cNvPr id="0" name=""/>
        <dsp:cNvSpPr/>
      </dsp:nvSpPr>
      <dsp:spPr>
        <a:xfrm>
          <a:off x="0" y="215911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C31A3-531C-6841-97E7-39BBC7DD08D1}">
      <dsp:nvSpPr>
        <dsp:cNvPr id="0" name=""/>
        <dsp:cNvSpPr/>
      </dsp:nvSpPr>
      <dsp:spPr>
        <a:xfrm>
          <a:off x="0" y="2159118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Napojení</a:t>
          </a:r>
          <a:r>
            <a:rPr lang="en-GB" sz="2800" kern="1200" dirty="0"/>
            <a:t> </a:t>
          </a:r>
          <a:r>
            <a:rPr lang="en-GB" sz="2800" kern="1200" dirty="0" err="1"/>
            <a:t>na</a:t>
          </a:r>
          <a:r>
            <a:rPr lang="en-GB" sz="2800" kern="1200" dirty="0"/>
            <a:t> </a:t>
          </a:r>
          <a:r>
            <a:rPr lang="en-GB" sz="2800" kern="1200" dirty="0" err="1"/>
            <a:t>metriky</a:t>
          </a:r>
          <a:r>
            <a:rPr lang="en-GB" sz="2800" kern="1200" dirty="0"/>
            <a:t> (</a:t>
          </a:r>
          <a:r>
            <a:rPr lang="en-GB" sz="2800" kern="1200" dirty="0" err="1"/>
            <a:t>prometheus</a:t>
          </a:r>
          <a:r>
            <a:rPr lang="en-GB" sz="2800" kern="1200" dirty="0"/>
            <a:t>)</a:t>
          </a:r>
        </a:p>
      </dsp:txBody>
      <dsp:txXfrm>
        <a:off x="0" y="2159118"/>
        <a:ext cx="5337975" cy="719003"/>
      </dsp:txXfrm>
    </dsp:sp>
    <dsp:sp modelId="{1F7A3804-10BB-FA42-8107-EE769523B816}">
      <dsp:nvSpPr>
        <dsp:cNvPr id="0" name=""/>
        <dsp:cNvSpPr/>
      </dsp:nvSpPr>
      <dsp:spPr>
        <a:xfrm>
          <a:off x="0" y="287812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28EB2A-9F5B-F04D-867A-6BA2BF1DCE0C}">
      <dsp:nvSpPr>
        <dsp:cNvPr id="0" name=""/>
        <dsp:cNvSpPr/>
      </dsp:nvSpPr>
      <dsp:spPr>
        <a:xfrm>
          <a:off x="0" y="2878121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Monitoring </a:t>
          </a:r>
          <a:r>
            <a:rPr lang="en-GB" sz="2800" kern="1200" dirty="0" err="1"/>
            <a:t>řešení</a:t>
          </a:r>
          <a:endParaRPr lang="en-GB" sz="2800" kern="1200" dirty="0"/>
        </a:p>
      </dsp:txBody>
      <dsp:txXfrm>
        <a:off x="0" y="2878121"/>
        <a:ext cx="5337975" cy="719003"/>
      </dsp:txXfrm>
    </dsp:sp>
    <dsp:sp modelId="{1063D466-207E-374F-8E5E-3F24E67C5BDF}">
      <dsp:nvSpPr>
        <dsp:cNvPr id="0" name=""/>
        <dsp:cNvSpPr/>
      </dsp:nvSpPr>
      <dsp:spPr>
        <a:xfrm>
          <a:off x="0" y="359712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E1FFCE-490D-754F-9B24-CFAA2EFB349E}">
      <dsp:nvSpPr>
        <dsp:cNvPr id="0" name=""/>
        <dsp:cNvSpPr/>
      </dsp:nvSpPr>
      <dsp:spPr>
        <a:xfrm>
          <a:off x="0" y="3597124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Deployment </a:t>
          </a:r>
          <a:r>
            <a:rPr lang="en-GB" sz="2800" kern="1200" dirty="0" err="1"/>
            <a:t>ve</a:t>
          </a:r>
          <a:r>
            <a:rPr lang="en-GB" sz="2800" kern="1200" dirty="0"/>
            <a:t> </a:t>
          </a:r>
          <a:r>
            <a:rPr lang="en-GB" sz="2800" kern="1200" dirty="0" err="1"/>
            <a:t>vaší</a:t>
          </a:r>
          <a:r>
            <a:rPr lang="en-GB" sz="2800" kern="1200" dirty="0"/>
            <a:t> infra</a:t>
          </a:r>
        </a:p>
      </dsp:txBody>
      <dsp:txXfrm>
        <a:off x="0" y="3597124"/>
        <a:ext cx="5337975" cy="7190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Centralizace</a:t>
          </a:r>
          <a:r>
            <a:rPr lang="en-GB" sz="3100" kern="1200" dirty="0"/>
            <a:t> </a:t>
          </a:r>
          <a:r>
            <a:rPr lang="en-GB" sz="3100" kern="1200" dirty="0" err="1"/>
            <a:t>komunikace</a:t>
          </a:r>
          <a:r>
            <a:rPr lang="en-GB" sz="3100" kern="1200" dirty="0"/>
            <a:t> (SPOF)</a:t>
          </a:r>
        </a:p>
      </dsp:txBody>
      <dsp:txXfrm>
        <a:off x="0" y="2481"/>
        <a:ext cx="5337975" cy="846196"/>
      </dsp:txXfrm>
    </dsp:sp>
    <dsp:sp modelId="{C468F672-6B5C-474A-85DB-8FA98CC5C0A1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/>
            <a:t>Někdy</a:t>
          </a:r>
          <a:r>
            <a:rPr lang="en-US" sz="3100" kern="1200" dirty="0"/>
            <a:t> </a:t>
          </a:r>
          <a:r>
            <a:rPr lang="en-US" sz="3100" kern="1200" dirty="0" err="1"/>
            <a:t>manuální</a:t>
          </a:r>
          <a:r>
            <a:rPr lang="en-US" sz="3100" kern="1200" dirty="0"/>
            <a:t> </a:t>
          </a:r>
          <a:r>
            <a:rPr lang="en-US" sz="3100" kern="1200" dirty="0" err="1"/>
            <a:t>konfigurace</a:t>
          </a:r>
          <a:endParaRPr lang="en-US" sz="3100" kern="1200" dirty="0"/>
        </a:p>
      </dsp:txBody>
      <dsp:txXfrm>
        <a:off x="0" y="848677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/>
            <a:t>Chybovost</a:t>
          </a:r>
          <a:r>
            <a:rPr lang="en-US" sz="3100" kern="1200" dirty="0"/>
            <a:t> a </a:t>
          </a:r>
          <a:r>
            <a:rPr lang="en-US" sz="3100" kern="1200" dirty="0" err="1"/>
            <a:t>pomalá</a:t>
          </a:r>
          <a:r>
            <a:rPr lang="en-US" sz="3100" kern="1200" dirty="0"/>
            <a:t> </a:t>
          </a:r>
          <a:r>
            <a:rPr lang="en-US" sz="3100" kern="1200" dirty="0" err="1"/>
            <a:t>změna</a:t>
          </a:r>
          <a:endParaRPr lang="en-GB" sz="3100" kern="1200" dirty="0"/>
        </a:p>
      </dsp:txBody>
      <dsp:txXfrm>
        <a:off x="0" y="1694874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Centralizace</a:t>
          </a:r>
          <a:r>
            <a:rPr lang="en-GB" sz="3100" kern="1200" dirty="0"/>
            <a:t> </a:t>
          </a:r>
          <a:r>
            <a:rPr lang="en-GB" sz="3100" kern="1200" dirty="0" err="1"/>
            <a:t>správy</a:t>
          </a:r>
          <a:r>
            <a:rPr lang="en-GB" sz="3100" kern="1200" dirty="0"/>
            <a:t> - </a:t>
          </a:r>
          <a:r>
            <a:rPr lang="en-GB" sz="3100" kern="1200" dirty="0" err="1"/>
            <a:t>jeden</a:t>
          </a:r>
          <a:r>
            <a:rPr lang="en-GB" sz="3100" kern="1200" dirty="0"/>
            <a:t> </a:t>
          </a:r>
          <a:r>
            <a:rPr lang="en-GB" sz="3100" kern="1200" dirty="0" err="1"/>
            <a:t>tým</a:t>
          </a:r>
          <a:endParaRPr lang="en-GB" sz="3100" kern="1200" dirty="0"/>
        </a:p>
      </dsp:txBody>
      <dsp:txXfrm>
        <a:off x="0" y="2541070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Složitá</a:t>
          </a:r>
          <a:r>
            <a:rPr lang="en-GB" sz="3100" kern="1200" dirty="0"/>
            <a:t> </a:t>
          </a:r>
          <a:r>
            <a:rPr lang="en-GB" sz="3100" kern="1200" dirty="0" err="1"/>
            <a:t>integrace</a:t>
          </a:r>
          <a:endParaRPr lang="en-GB" sz="3100" kern="1200" dirty="0"/>
        </a:p>
      </dsp:txBody>
      <dsp:txXfrm>
        <a:off x="0" y="3387266"/>
        <a:ext cx="5337975" cy="846196"/>
      </dsp:txXfrm>
    </dsp:sp>
    <dsp:sp modelId="{91EE374F-D278-C349-8B13-CF97497DC4B3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Moderní</a:t>
          </a:r>
          <a:r>
            <a:rPr lang="en-GB" sz="3100" kern="1200" dirty="0"/>
            <a:t> platformy - </a:t>
          </a:r>
          <a:r>
            <a:rPr lang="en-GB" sz="3100" kern="1200" dirty="0" err="1"/>
            <a:t>uzavření</a:t>
          </a:r>
          <a:endParaRPr lang="en-GB" sz="3100" kern="1200" dirty="0"/>
        </a:p>
      </dsp:txBody>
      <dsp:txXfrm>
        <a:off x="0" y="4233463"/>
        <a:ext cx="5337975" cy="8461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Decentralizace</a:t>
          </a:r>
          <a:r>
            <a:rPr lang="en-GB" sz="2600" kern="1200" dirty="0"/>
            <a:t> – </a:t>
          </a:r>
          <a:r>
            <a:rPr lang="en-GB" sz="2600" kern="1200" dirty="0" err="1"/>
            <a:t>komunikace</a:t>
          </a:r>
          <a:r>
            <a:rPr lang="en-GB" sz="2600" kern="1200" dirty="0"/>
            <a:t> </a:t>
          </a:r>
          <a:r>
            <a:rPr lang="en-GB" sz="2600" kern="1200" dirty="0" err="1"/>
            <a:t>i</a:t>
          </a:r>
          <a:r>
            <a:rPr lang="en-GB" sz="2600" kern="1200" dirty="0"/>
            <a:t> </a:t>
          </a:r>
          <a:r>
            <a:rPr lang="en-GB" sz="2600" kern="1200" dirty="0" err="1"/>
            <a:t>správy</a:t>
          </a:r>
          <a:endParaRPr lang="en-GB" sz="2600" kern="1200" dirty="0"/>
        </a:p>
      </dsp:txBody>
      <dsp:txXfrm>
        <a:off x="0" y="2481"/>
        <a:ext cx="5337975" cy="846196"/>
      </dsp:txXfrm>
    </dsp:sp>
    <dsp:sp modelId="{0A20B030-B89F-314D-AA42-1F48692B921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Automatizace</a:t>
          </a:r>
          <a:endParaRPr lang="en-GB" sz="2600" kern="1200" dirty="0"/>
        </a:p>
      </dsp:txBody>
      <dsp:txXfrm>
        <a:off x="0" y="848677"/>
        <a:ext cx="5337975" cy="846196"/>
      </dsp:txXfrm>
    </dsp:sp>
    <dsp:sp modelId="{C468F672-6B5C-474A-85DB-8FA98CC5C0A1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Platform agnostic</a:t>
          </a:r>
        </a:p>
      </dsp:txBody>
      <dsp:txXfrm>
        <a:off x="0" y="1694874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Protocol agnostic</a:t>
          </a:r>
          <a:endParaRPr lang="en-GB" sz="2600" kern="1200" dirty="0"/>
        </a:p>
      </dsp:txBody>
      <dsp:txXfrm>
        <a:off x="0" y="2541070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Templatování</a:t>
          </a:r>
          <a:r>
            <a:rPr lang="en-GB" sz="2600" kern="1200" dirty="0"/>
            <a:t> a </a:t>
          </a:r>
          <a:r>
            <a:rPr lang="en-GB" sz="2600" kern="1200" dirty="0" err="1"/>
            <a:t>konfigurace</a:t>
          </a:r>
          <a:r>
            <a:rPr lang="en-GB" sz="2600" kern="1200" dirty="0"/>
            <a:t> service</a:t>
          </a:r>
        </a:p>
      </dsp:txBody>
      <dsp:txXfrm>
        <a:off x="0" y="3387266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Security</a:t>
          </a:r>
        </a:p>
      </dsp:txBody>
      <dsp:txXfrm>
        <a:off x="0" y="4233463"/>
        <a:ext cx="5337975" cy="8461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Měnící</a:t>
          </a:r>
          <a:r>
            <a:rPr lang="en-GB" sz="3500" kern="1200" dirty="0"/>
            <a:t> se </a:t>
          </a:r>
          <a:r>
            <a:rPr lang="en-GB" sz="3500" kern="1200" dirty="0" err="1"/>
            <a:t>prostředí</a:t>
          </a:r>
          <a:endParaRPr lang="en-GB" sz="3500" kern="1200" dirty="0"/>
        </a:p>
      </dsp:txBody>
      <dsp:txXfrm>
        <a:off x="0" y="0"/>
        <a:ext cx="5337975" cy="1270535"/>
      </dsp:txXfrm>
    </dsp:sp>
    <dsp:sp modelId="{0A20B030-B89F-314D-AA42-1F48692B921A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Více</a:t>
          </a:r>
          <a:r>
            <a:rPr lang="en-GB" sz="3500" kern="1200" dirty="0"/>
            <a:t> </a:t>
          </a:r>
          <a:r>
            <a:rPr lang="en-GB" sz="3500" kern="1200" dirty="0" err="1"/>
            <a:t>platforem</a:t>
          </a:r>
          <a:r>
            <a:rPr lang="en-GB" sz="3500" kern="1200" dirty="0"/>
            <a:t>, a/</a:t>
          </a:r>
          <a:r>
            <a:rPr lang="en-GB" sz="3500" kern="1200" dirty="0" err="1"/>
            <a:t>nebo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C468F672-6B5C-474A-85DB-8FA98CC5C0A1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více</a:t>
          </a:r>
          <a:r>
            <a:rPr lang="en-US" sz="3500" kern="1200" dirty="0"/>
            <a:t> </a:t>
          </a:r>
          <a:r>
            <a:rPr lang="en-US" sz="3500" kern="1200" dirty="0" err="1"/>
            <a:t>prostředí</a:t>
          </a:r>
          <a:r>
            <a:rPr lang="en-US" sz="3500" kern="1200" dirty="0"/>
            <a:t> (multi-, hybrid)</a:t>
          </a:r>
        </a:p>
      </dsp:txBody>
      <dsp:txXfrm>
        <a:off x="0" y="2541070"/>
        <a:ext cx="5337975" cy="1270535"/>
      </dsp:txXfrm>
    </dsp:sp>
    <dsp:sp modelId="{F1354091-3233-1648-B1A7-0122BE325BDA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Self-service</a:t>
          </a:r>
          <a:endParaRPr lang="en-GB" sz="3500" kern="1200" dirty="0"/>
        </a:p>
      </dsp:txBody>
      <dsp:txXfrm>
        <a:off x="0" y="3811605"/>
        <a:ext cx="5337975" cy="127053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2541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 err="1"/>
            <a:t>Statické</a:t>
          </a:r>
          <a:r>
            <a:rPr lang="en-GB" sz="6500" kern="1200" dirty="0"/>
            <a:t> </a:t>
          </a:r>
          <a:r>
            <a:rPr lang="en-GB" sz="6500" kern="1200" dirty="0" err="1"/>
            <a:t>prostředí</a:t>
          </a:r>
          <a:endParaRPr lang="en-GB" sz="6500" kern="1200" dirty="0"/>
        </a:p>
      </dsp:txBody>
      <dsp:txXfrm>
        <a:off x="0" y="0"/>
        <a:ext cx="5337975" cy="2541070"/>
      </dsp:txXfrm>
    </dsp:sp>
    <dsp:sp modelId="{0A20B030-B89F-314D-AA42-1F48692B921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2541070"/>
          <a:ext cx="5337975" cy="25410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 err="1"/>
            <a:t>Jedna</a:t>
          </a:r>
          <a:r>
            <a:rPr lang="en-GB" sz="6500" kern="1200" dirty="0"/>
            <a:t> </a:t>
          </a:r>
          <a:r>
            <a:rPr lang="en-GB" sz="6500" kern="1200" dirty="0" err="1"/>
            <a:t>platforma</a:t>
          </a:r>
          <a:endParaRPr lang="en-GB" sz="6500" kern="1200" dirty="0"/>
        </a:p>
      </dsp:txBody>
      <dsp:txXfrm>
        <a:off x="0" y="2541070"/>
        <a:ext cx="5337975" cy="254107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Service discovery</a:t>
          </a:r>
        </a:p>
      </dsp:txBody>
      <dsp:txXfrm>
        <a:off x="0" y="2481"/>
        <a:ext cx="5337975" cy="1692392"/>
      </dsp:txXfrm>
    </dsp:sp>
    <dsp:sp modelId="{0A20B030-B89F-314D-AA42-1F48692B921A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694874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K/V storage</a:t>
          </a:r>
        </a:p>
      </dsp:txBody>
      <dsp:txXfrm>
        <a:off x="0" y="1694874"/>
        <a:ext cx="5337975" cy="1692392"/>
      </dsp:txXfrm>
    </dsp:sp>
    <dsp:sp modelId="{4DD9BAD5-CAFB-364D-9FA6-53AEB6C77434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3387266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Service mesh</a:t>
          </a:r>
        </a:p>
      </dsp:txBody>
      <dsp:txXfrm>
        <a:off x="0" y="3387266"/>
        <a:ext cx="5337975" cy="16923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6ECE3-3EED-E546-8290-23F0D716C4CB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E0206-198C-414F-ABE7-7A59CBEBD619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3458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03083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30364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205531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38113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29009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38835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305291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2613271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82815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908821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980745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31775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727008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434648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541677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270943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71186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73155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55357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184432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629681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507296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282893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139307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329268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384052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0449340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542873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597476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212509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375034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444585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283345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58005342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7085817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595998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281686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231713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6035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979963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45665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51806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515765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EBA51-AD50-B24A-8697-9F88D7D3F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80B8FE-A84F-8C40-8CE6-D3C5655C5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F51E7-B1F9-DE4E-9299-F02E8F1C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AE004-9CA3-2B42-A637-DE20E3C9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02374-23C6-E948-B90F-582B7DA9A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51968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7BC8B-7C5F-284C-A67A-80BCF6FF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7E045-5E17-704D-99C1-B15A979BA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E8581-1B70-6B41-BFD7-23C6356B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4B0BE-024D-4347-9659-2E8B37B6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E85E0-250C-AB4B-8E35-C8C0613B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2985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83E315-7FA9-4447-A9C4-6561DE774C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365A2-EF71-1C4A-8767-9B5D82BD8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0BC3D-E271-2D4B-8D88-2CE7349F0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38B14-2E00-5743-BDB8-05ABC6CFE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90E16-10AA-D24E-99EB-1ECA0539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33934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4806-8A08-4C41-B80A-979910928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DDD06-E28F-754F-ABCB-8EAB68137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0F6A8-0AEB-AD42-8BF4-D42C22288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21C75-D7C2-A74A-BD8A-C0CDF34AA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85971-F51B-CA43-8972-8537552A2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2102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AC8B5-4317-9449-B28B-CAA00F432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DD741-7695-434E-871E-17CE9B0A2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A73DF-8AFB-384D-95E1-43674EB88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FA791-19AD-8440-B617-604840378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AB0FC-B7E0-EC4D-AFF2-F85B10EB6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6954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C351E-9649-024B-A0F0-B39E5684C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0AB51-6A3F-3D42-B4E0-C958ED15E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BB1F4-E393-C04E-99D0-E532B4A81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799AF-4975-304A-A082-B125789A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BF601-0994-2C41-8DFD-542B359BD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3C087-7307-8646-A3D2-4FEA3324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25480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06F07-2E9E-9A40-8214-5D4DE423C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F1D59-4B38-1741-B708-78759A4A0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8FABB-64D7-E945-A614-501076AB7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65BF2E-6E48-4140-8DDF-563AC22606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1B041-006E-8A41-B67A-DCE1994DF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EC0ED3-299D-5646-B1EE-A9D81BFD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02F1F9-8F7D-8744-80FF-752F2F90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3F3F7-50C7-D949-BE1C-88CF90D30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62083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E3F86-149A-DD40-BEC0-00F029513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08189-1BF2-6044-B842-55597A34B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CEA1C-DF3E-1248-B3EB-6A557DA33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DF6F0-3F49-B741-B7BD-D394155E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0173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86ABC9-0957-6744-AB03-AF40C11A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EDDCC1-D455-1843-84DD-0680BB8D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D9711-B8AF-8843-A9F5-D3122727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778661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627A1-C823-7D40-9519-86D2097F9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EC1AA-140E-3D4A-9E08-E84FACBF5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E3301-A82D-1D44-9DB2-19EBF5AFE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E5775-D07D-2548-BBA8-F363C862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045AA-EE10-124A-9D10-522733333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6F04F-3481-3B43-BAD1-C0D20E71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44684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DFB4-61D2-744E-BAF9-819D7461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50C2EC-4D5C-4247-BCA5-69B34908C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DF0F8-8AA2-CB4B-9B21-7D37F5F40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9574-06B7-4B4D-94A1-978D9EB7E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D5B8F5-A03F-5A47-80F6-915CCD846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EAF0D-CD79-CB42-A8F3-811533706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52984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B10BB6-E3F8-1044-85C2-73D9F7AA4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29973-CACB-AC46-8202-BD5AC1069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04A92-E183-0F44-960C-C8D4B0728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42D39-1637-2548-8131-38B0581F2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2C199-4232-D648-BA3E-5AB856C75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845514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4" Type="http://schemas.openxmlformats.org/officeDocument/2006/relationships/diagramLayout" Target="../diagrams/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5" Type="http://schemas.openxmlformats.org/officeDocument/2006/relationships/diagramQuickStyle" Target="../diagrams/quickStyle28.xml"/><Relationship Id="rId4" Type="http://schemas.openxmlformats.org/officeDocument/2006/relationships/diagramLayout" Target="../diagrams/layout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5" Type="http://schemas.openxmlformats.org/officeDocument/2006/relationships/diagramQuickStyle" Target="../diagrams/quickStyle30.xml"/><Relationship Id="rId4" Type="http://schemas.openxmlformats.org/officeDocument/2006/relationships/diagramLayout" Target="../diagrams/layout3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5" Type="http://schemas.openxmlformats.org/officeDocument/2006/relationships/diagramQuickStyle" Target="../diagrams/quickStyle32.xml"/><Relationship Id="rId4" Type="http://schemas.openxmlformats.org/officeDocument/2006/relationships/diagramLayout" Target="../diagrams/layout3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3.xml"/><Relationship Id="rId7" Type="http://schemas.microsoft.com/office/2007/relationships/diagramDrawing" Target="../diagrams/drawing3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3.xml"/><Relationship Id="rId5" Type="http://schemas.openxmlformats.org/officeDocument/2006/relationships/diagramQuickStyle" Target="../diagrams/quickStyle33.xml"/><Relationship Id="rId4" Type="http://schemas.openxmlformats.org/officeDocument/2006/relationships/diagramLayout" Target="../diagrams/layout3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5" Type="http://schemas.openxmlformats.org/officeDocument/2006/relationships/diagramQuickStyle" Target="../diagrams/quickStyle34.xml"/><Relationship Id="rId4" Type="http://schemas.openxmlformats.org/officeDocument/2006/relationships/diagramLayout" Target="../diagrams/layout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5.xml"/><Relationship Id="rId7" Type="http://schemas.microsoft.com/office/2007/relationships/diagramDrawing" Target="../diagrams/drawing35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5.xml"/><Relationship Id="rId5" Type="http://schemas.openxmlformats.org/officeDocument/2006/relationships/diagramQuickStyle" Target="../diagrams/quickStyle35.xml"/><Relationship Id="rId4" Type="http://schemas.openxmlformats.org/officeDocument/2006/relationships/diagramLayout" Target="../diagrams/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tiff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4233F0-571C-B349-BD78-0074E47AD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38328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en-CZ" sz="5000" dirty="0"/>
              <a:t>Consul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BC6E5-2B5C-1941-9029-72D22E0476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4912"/>
            <a:ext cx="3209544" cy="1155525"/>
          </a:xfrm>
        </p:spPr>
        <p:txBody>
          <a:bodyPr anchor="t">
            <a:normAutofit/>
          </a:bodyPr>
          <a:lstStyle/>
          <a:p>
            <a:pPr algn="l"/>
            <a:r>
              <a:rPr lang="en-CZ" sz="2000" dirty="0"/>
              <a:t>Martin Olexa</a:t>
            </a:r>
          </a:p>
          <a:p>
            <a:pPr algn="l"/>
            <a:r>
              <a:rPr lang="en-GB" sz="2000" dirty="0"/>
              <a:t>m</a:t>
            </a:r>
            <a:r>
              <a:rPr lang="en-CZ" sz="2000" dirty="0"/>
              <a:t>artin@olexa.dev</a:t>
            </a:r>
          </a:p>
        </p:txBody>
      </p:sp>
      <p:pic>
        <p:nvPicPr>
          <p:cNvPr id="4" name="Picture 2" descr="Psací stroj Consul | Typewriter, Electronic products">
            <a:extLst>
              <a:ext uri="{FF2B5EF4-FFF2-40B4-BE49-F238E27FC236}">
                <a16:creationId xmlns:a16="http://schemas.microsoft.com/office/drawing/2014/main" id="{33408123-AC6E-0006-F62D-F7B82723C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941" y="1723979"/>
            <a:ext cx="4998720" cy="3450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3762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Osnova - směry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65829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0583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Osnova - moduly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1846026"/>
              </p:ext>
            </p:extLst>
          </p:nvPr>
        </p:nvGraphicFramePr>
        <p:xfrm>
          <a:off x="6143708" y="442762"/>
          <a:ext cx="5337975" cy="6280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3266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3D39014-0FDD-5B48-B59D-A4A28A85E6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15727F-9893-AF4F-8D64-E01E586114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C113860-D713-6046-805E-C78C8E5749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7016B0C-285D-1F40-9CAB-ACF19C822F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223186B-CA6C-8646-9706-607724D743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EE4C56A-AB9B-234C-8705-95ADFCFB9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3380DBB-7909-A549-938D-4928D9D41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5E4A0E4-62FD-0B4A-951C-B407939760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0DE5E47-C493-E64A-9A50-A77F027598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657F01A-3C66-0248-A089-A8179D8851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D6E8E44-943F-974E-BAF1-0E4A7AB62B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43C7B8E-E450-D143-A419-74D9DA5FA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841CDD4-4669-4A45-935E-9B8EBC5E96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FAD9BBA-F992-6148-8647-2B5A8A6E9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BB6A79B-9723-F647-86B8-0AF52313FC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C72579B-F50C-6940-BE7A-92D8588E37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ADAB9-602F-E340-9C8D-A019EE66BE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4A9CF8D-7555-344B-8854-C330A83326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54D6211-D638-A543-BC4C-DB41344BE5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056A6C-ABCF-C642-85CA-D7DE08D831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6C14324-2B95-234B-8E47-BC9DF016A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E458E1-E9F8-FD40-9CED-3792D53C89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796E4E-B577-4D45-98E2-B1A9CD2BF8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BA96AD-383D-D645-AE78-99D43122D9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10AC241-986F-1845-9026-F5BB54DC54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D9749C9-9945-8342-BA9D-B3DD77DEDE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816B70F-B86C-4345-B185-0ECD42721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6D6830F-AF06-9B46-9E2B-6A5DA73EBD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CC273AF-F6AF-6C41-9BC5-5A88F6A8F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42EC421-EA81-6E4C-A419-8A544F8A8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EBEEB27-80DF-C64C-8A13-C170DF1616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CD02E20-9AAB-E54A-B90C-194861C60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ECB25F-64CF-8B4A-A745-4668A7DE31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2A2516A-B270-C843-9B89-D897E5121E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7788759-F4B4-774D-831B-D526719F0C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FC4622-B77B-524B-9CDE-DB6396CB8D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93BDC93-557D-1B48-9D39-FAD65772D0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3A2369C-8186-9745-A9AC-2C732A0C3F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5758C5-B9CC-274F-9D39-F97700C50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8FB791F-46D9-0D49-8D44-5FE63F9C64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64541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965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cíl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955955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3380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5D5F734-A399-F547-A653-9F3C764872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337EEFE-7C3C-ED47-8387-E58FB8975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5688085-827C-3844-8CA6-3F7A9D92B7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D9214C-360A-8F4D-A871-CBF8946532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přínosy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2375237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3097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5D5F734-A399-F547-A653-9F3C764872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337EEFE-7C3C-ED47-8387-E58FB8975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8118C20-6B06-A348-9FAB-74A8306686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A837886-0842-1B4D-96A7-28B8A8AFED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D20D136-1451-0745-B0D0-2328358F6A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1393D0-19ED-2645-B0C6-D604061A86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fundament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743078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625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19C6CB8-B410-FC4B-9F1E-5D59C01D6D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57AA9D-81A2-0E41-9C6A-86CE1DF3C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E0B8484-ABF1-614B-BD52-F375B0F74C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29BD38-1FDF-5344-BE41-9AF6AAFFAD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A44C060-D461-6147-977C-2AE61024E2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47F93DC-F8CE-8C49-ACF9-D6E7159537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8C5C7CB-F8CA-B447-82D7-33EB81FB7C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A90EE0-D64E-1840-925E-D05DEEF46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272C1C2-6C23-9443-932E-9C34204841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D47F4AC-8DEF-6E45-B0E5-93D0BFC770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6942F-E25C-0490-7ABF-BEA205440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/>
          </a:p>
        </p:txBody>
      </p:sp>
      <p:pic>
        <p:nvPicPr>
          <p:cNvPr id="5" name="Content Placeholder 4" descr="A paper with text and arrows&#10;&#10;Description automatically generated">
            <a:extLst>
              <a:ext uri="{FF2B5EF4-FFF2-40B4-BE49-F238E27FC236}">
                <a16:creationId xmlns:a16="http://schemas.microsoft.com/office/drawing/2014/main" id="{467EFBED-3E1A-C7E1-EC3F-80CC1E3B5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988122" y="111916"/>
            <a:ext cx="4134132" cy="5512177"/>
          </a:xfrm>
        </p:spPr>
      </p:pic>
      <p:pic>
        <p:nvPicPr>
          <p:cNvPr id="7" name="Picture 6" descr="A drawing of a diagram&#10;&#10;Description automatically generated">
            <a:extLst>
              <a:ext uri="{FF2B5EF4-FFF2-40B4-BE49-F238E27FC236}">
                <a16:creationId xmlns:a16="http://schemas.microsoft.com/office/drawing/2014/main" id="{4E7F2333-8899-E303-6632-B7407610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360" y="800938"/>
            <a:ext cx="5971710" cy="413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950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6890878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560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0020879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125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917CDE4-87A6-6046-9F8E-610424EC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33E04D7-C08B-AE43-A8E1-101E15F3CC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5F6BE17-F704-2543-AFF2-D7C76E869D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0CBA857-513A-A74A-BC85-F1CC947DC7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BA1936-3E34-C947-9C54-ED35CFC26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34536ED-7B11-B04F-B5E4-C5233E888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9C82EE-DCC7-E84C-8C52-0DB304CF83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51AA20D-EE49-E542-93ED-2FA546E13F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72FE9D-FEFF-F747-9E5B-48A5D244D1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A1C2E6-D673-4A4A-A928-F4CAA7189F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 - využití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025549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020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C0B058E-FE16-1045-A843-FD2AB03E10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54CAE66-6611-D347-8BE7-20D5595DED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942822A-5087-D040-AA9D-533BF03B4A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7BD5D5-9648-E241-A739-8254657919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5F6BE17-F704-2543-AFF2-D7C76E869D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0CBA857-513A-A74A-BC85-F1CC947DC7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BA1936-3E34-C947-9C54-ED35CFC26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34536ED-7B11-B04F-B5E4-C5233E888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83EFA-A13B-4E49-8CCB-7DBCBA5F5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Představení</a:t>
            </a:r>
          </a:p>
        </p:txBody>
      </p:sp>
      <p:graphicFrame>
        <p:nvGraphicFramePr>
          <p:cNvPr id="43" name="Content Placeholder 2">
            <a:extLst>
              <a:ext uri="{FF2B5EF4-FFF2-40B4-BE49-F238E27FC236}">
                <a16:creationId xmlns:a16="http://schemas.microsoft.com/office/drawing/2014/main" id="{FB87B9B9-5EF1-4F44-A373-520F050278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05048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539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098E728F-FB3F-A045-9FC3-B172D23DF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A6B1583C-F0F3-F64C-8B8B-228D773C1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B2E5F5F7-6F80-CE42-85B6-3CCE956DF6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51E46820-EB6F-2542-AB1F-7D12C4A9B5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4FE63EC5-9385-D740-9BEB-845D66642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5886EC87-8371-8743-98C1-67C4AB0744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8511BC43-6FB7-F644-84BA-7BF50D322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2D091AE4-BC3A-0342-B6FD-9764FD5A57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D366E2D8-C78B-EA4C-955F-347CB3A54D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CCE38BCD-0B3C-5547-AA6F-EE0CE40724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7FE1E650-BB7B-124F-82F7-32E7A46E7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F335346A-1035-F446-B55C-2ED391B03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C26A0368-5A9F-7248-8F8E-F31141332D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E416779D-46B0-164F-8E9C-F493C5B7E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F74A1AC5-FF23-0A4A-8BA1-3281DA92F1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3FCFC986-01AD-C046-8327-953CD64002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B0F0A5E2-A2B6-3949-AAA8-469A73F322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DD0FAA12-96D4-9546-AC11-E1AA5336A6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3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617523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3041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7893705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9924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51B7184-914B-A34E-978E-3C6C81B01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3AE213C-5C08-A949-A1B4-E42DFC761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4A9C702-2B20-E144-AE2A-0432743ED6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EC41D4-FF1D-374C-8E08-660895B0A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B06FBB6-9227-154D-9B47-3F79C6A1B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B41E87D-F517-A745-A0E6-532BC048A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encrypt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7874968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683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51B7184-914B-A34E-978E-3C6C81B01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3AE213C-5C08-A949-A1B4-E42DFC761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4A9C702-2B20-E144-AE2A-0432743ED6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EC41D4-FF1D-374C-8E08-660895B0A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B06FBB6-9227-154D-9B47-3F79C6A1B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B41E87D-F517-A745-A0E6-532BC048A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encrypt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970767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241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TLS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84582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7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4CD815-7DFC-C645-A35C-A40E20EBBE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BE208B7-F206-B643-B68F-7771A59712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952A9F-699D-6549-8C1F-A278D90D99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33FC42F-18AA-3543-B91E-41CE6E3BF4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EFB8B88-3D2E-0B48-970E-7F5C888245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EB9542-6098-E84C-B2A8-A7C0D1F67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77993-F44D-E940-C0C5-08A4034BB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/>
          </a:p>
        </p:txBody>
      </p:sp>
      <p:pic>
        <p:nvPicPr>
          <p:cNvPr id="5" name="Content Placeholder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B339E29C-E43A-20A5-FD7E-3AF47FF0B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168912" y="-1060188"/>
            <a:ext cx="6787017" cy="9049358"/>
          </a:xfrm>
        </p:spPr>
      </p:pic>
    </p:spTree>
    <p:extLst>
      <p:ext uri="{BB962C8B-B14F-4D97-AF65-F5344CB8AC3E}">
        <p14:creationId xmlns:p14="http://schemas.microsoft.com/office/powerpoint/2010/main" val="1353040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TLS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534565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172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0C208E1-750F-D949-BBF4-4E0CB5CD16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DB93188-4C76-5A4F-992C-EBA625E218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ACL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49827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907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DDF0FA7-9BA6-0A48-80A6-CFEE21840D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196887F-A90D-5F4A-8C0F-8489C9D85D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D9E4935-0691-7A40-AA15-4648D9F5F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5278968-89CE-5842-B1E9-15CBF7BB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3C527B9-F7CF-A341-B06C-861D071B57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225A66-CA36-454A-A100-BB40E629AA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ACL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63837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696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37071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5822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1A53512-C0F9-CB45-BB1B-C40BA35992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BFC4AEF-0F67-6E4C-95B2-E19267D4E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Organizace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989374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461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962311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4070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 - Sidecar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640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 – Sync skrz API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912521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9431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63801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97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42896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046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3AD724D-8757-5A4A-81A0-33B6264F4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C7636-8095-F844-8D72-ECFF01634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0DBAB43-CCE3-194D-A3D9-3222918D25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5AFB26-9F94-174E-8CA1-C0B0838B8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single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1992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004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3AD724D-8757-5A4A-81A0-33B6264F4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C7636-8095-F844-8D72-ECFF01634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0DBAB43-CCE3-194D-A3D9-3222918D25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5AFB26-9F94-174E-8CA1-C0B0838B8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6C58044-52A4-A74B-AF13-91A15DC427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6B5B3BF-F89A-2240-BA7D-3A37AAC4FC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A8180C0-E5D0-6545-857A-578274037D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E13FB1-8A6B-C441-A880-0BAAD42021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444A9B1-6449-6241-A59F-961F9EDA04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2FA22A-88DC-E94B-ABE5-CF35654685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883125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856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8B8E11-C5AE-854B-A374-F63DC274B3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33619D-B7CA-0043-BBB7-0626C8D521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7177BC9-4C88-CB48-943A-596D30CCF0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0B3DBD-9729-554E-AE59-D25525EFE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A42A60F-8DE6-2A45-B371-3340C6454B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B38A53-01C3-0D4F-8E7F-36C652B0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2EB125A-5576-0E4B-815F-19C6F3FBD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BE9D24-EA0A-D947-B48D-CCF6A3227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795A47-65C1-674E-9F07-686ABD6C89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8C3842C-D20C-1245-B4EE-F0EB18F829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8545D-51FB-49F6-BA4B-9FBC641DA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8B084-B166-84BF-24F7-881A5C7C8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442" y="1825625"/>
            <a:ext cx="5436653" cy="42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204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14445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0130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8B8E11-C5AE-854B-A374-F63DC274B3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33619D-B7CA-0043-BBB7-0626C8D521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7177BC9-4C88-CB48-943A-596D30CCF0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0B3DBD-9729-554E-AE59-D25525EFE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A42A60F-8DE6-2A45-B371-3340C6454B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B38A53-01C3-0D4F-8E7F-36C652B0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2EB125A-5576-0E4B-815F-19C6F3FBD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BE9D24-EA0A-D947-B48D-CCF6A3227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795A47-65C1-674E-9F07-686ABD6C89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8C3842C-D20C-1245-B4EE-F0EB18F829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5BDD7A-595B-8F44-A705-6F68E4F132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D303029-B2D7-8B42-B7BD-3951D4F22B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5152F75-2516-4F4B-862A-150F8CAF95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E550D35-68BB-CF43-A792-8EC928471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08249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02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7F56D0C-7919-8044-8CA2-3599BEA40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EB767F3-EBC4-0447-B792-2F971B9F6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Popis consulu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4263079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832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A1D43F9-F0C1-094F-A4C0-22357C2920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CADE324-CD91-1547-B5FE-A997BAB719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52766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95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FE8F5D-0387-7941-9ABB-B16D1469F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FC55B65-B2C8-3A44-9FFC-43BCD4547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6C97820-EEF9-A749-96AB-75AE6A1EBB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A91DD4-5BF1-4C47-8306-EA35FEAE3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BFAFEA9-0BC2-284A-B432-054215852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B84AFBB-5D7F-CE43-9F63-A901055909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DNS přístup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5619381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paper with writing on it&#10;&#10;Description automatically generated">
            <a:extLst>
              <a:ext uri="{FF2B5EF4-FFF2-40B4-BE49-F238E27FC236}">
                <a16:creationId xmlns:a16="http://schemas.microsoft.com/office/drawing/2014/main" id="{F816D5F9-9C8A-5773-D8A4-80BEA5CDD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271326" y="3261472"/>
            <a:ext cx="3082738" cy="411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DNS přístup</a:t>
            </a:r>
          </a:p>
        </p:txBody>
      </p:sp>
      <p:pic>
        <p:nvPicPr>
          <p:cNvPr id="6" name="Content Placeholder 5" descr="A drawing of a brick and a brick wall&#10;&#10;Description automatically generated">
            <a:extLst>
              <a:ext uri="{FF2B5EF4-FFF2-40B4-BE49-F238E27FC236}">
                <a16:creationId xmlns:a16="http://schemas.microsoft.com/office/drawing/2014/main" id="{1E25813C-81B9-E16B-8A0F-B62C7DB74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6435548" y="1053476"/>
            <a:ext cx="4144670" cy="5526228"/>
          </a:xfrm>
        </p:spPr>
      </p:pic>
    </p:spTree>
    <p:extLst>
      <p:ext uri="{BB962C8B-B14F-4D97-AF65-F5344CB8AC3E}">
        <p14:creationId xmlns:p14="http://schemas.microsoft.com/office/powerpoint/2010/main" val="32136614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9134592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paper with text and words&#10;&#10;Description automatically generated">
            <a:extLst>
              <a:ext uri="{FF2B5EF4-FFF2-40B4-BE49-F238E27FC236}">
                <a16:creationId xmlns:a16="http://schemas.microsoft.com/office/drawing/2014/main" id="{DB8ACBA3-5FED-3C1D-B94B-E374C13E18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255359" y="3218001"/>
            <a:ext cx="3114674" cy="415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8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42C24A8-725F-7442-86E1-5D3DD00A9C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B5A9D3-3309-AC4A-AEE3-92DCFB51A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5002179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944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11285C-FB23-9946-B4C2-73F7ACBEA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600B5A4-70FD-924B-8B5B-03934E8E12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Další témata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8384634"/>
              </p:ext>
            </p:extLst>
          </p:nvPr>
        </p:nvGraphicFramePr>
        <p:xfrm>
          <a:off x="6143708" y="1137684"/>
          <a:ext cx="5337975" cy="4318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375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11285C-FB23-9946-B4C2-73F7ACBEA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600B5A4-70FD-924B-8B5B-03934E8E12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3AD4C7-2EFF-CB40-A161-A3C32C2328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7262EF4-AA6A-5540-8624-16CEEBECD5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6FE1B7-FB95-6248-AD90-4EA27974AC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2D83FD1-D1B7-F245-9ACD-E6737103F3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75E3434-98FB-5744-9E83-815C98C6DE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4AC31A3-531C-6841-97E7-39BBC7DD08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F7A3804-10BB-FA42-8107-EE769523B8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628EB2A-9F5B-F04D-867A-6BA2BF1DCE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063D466-207E-374F-8E5E-3F24E67C5B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1E1FFCE-490D-754F-9B24-CFAA2EFB34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4083425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Problém</a:t>
            </a:r>
          </a:p>
        </p:txBody>
      </p:sp>
      <p:pic>
        <p:nvPicPr>
          <p:cNvPr id="6" name="Content Placeholder 5" descr="A drawing of a diagram&#10;&#10;Description automatically generated">
            <a:extLst>
              <a:ext uri="{FF2B5EF4-FFF2-40B4-BE49-F238E27FC236}">
                <a16:creationId xmlns:a16="http://schemas.microsoft.com/office/drawing/2014/main" id="{A1CF427E-91DD-E4AE-1AF0-E123F4F4B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7015954" y="2145460"/>
            <a:ext cx="3263503" cy="4351338"/>
          </a:xfrm>
        </p:spPr>
      </p:pic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27C3D19-7BD1-7F5A-92AF-4DA9CDA60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8118506"/>
              </p:ext>
            </p:extLst>
          </p:nvPr>
        </p:nvGraphicFramePr>
        <p:xfrm>
          <a:off x="6096000" y="1734219"/>
          <a:ext cx="5103411" cy="711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4634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Nevýhody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668927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65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Řešení Consulu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255154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77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Kdy se hodí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669693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882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Kdy se nehodí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9760556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589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21421</TotalTime>
  <Words>823</Words>
  <Application>Microsoft Macintosh PowerPoint</Application>
  <PresentationFormat>Widescreen</PresentationFormat>
  <Paragraphs>264</Paragraphs>
  <Slides>45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9" baseType="lpstr">
      <vt:lpstr>Arial</vt:lpstr>
      <vt:lpstr>Calibri</vt:lpstr>
      <vt:lpstr>Calibri Light</vt:lpstr>
      <vt:lpstr>Office Theme</vt:lpstr>
      <vt:lpstr>Consul</vt:lpstr>
      <vt:lpstr>Představení</vt:lpstr>
      <vt:lpstr>Organizace</vt:lpstr>
      <vt:lpstr>Popis consulu</vt:lpstr>
      <vt:lpstr>Problém</vt:lpstr>
      <vt:lpstr>Nevýhody</vt:lpstr>
      <vt:lpstr>Řešení Consulu</vt:lpstr>
      <vt:lpstr>Kdy se hodí</vt:lpstr>
      <vt:lpstr>Kdy se nehodí</vt:lpstr>
      <vt:lpstr>Osnova - směry</vt:lpstr>
      <vt:lpstr>Osnova - moduly</vt:lpstr>
      <vt:lpstr>Service discovery</vt:lpstr>
      <vt:lpstr>Service discovery - cíl</vt:lpstr>
      <vt:lpstr>Service discovery - přínosy</vt:lpstr>
      <vt:lpstr>Service discovery - fundament</vt:lpstr>
      <vt:lpstr>PowerPoint Presentation</vt:lpstr>
      <vt:lpstr>Service discovery</vt:lpstr>
      <vt:lpstr>Consul KV</vt:lpstr>
      <vt:lpstr>Consul KV - využití</vt:lpstr>
      <vt:lpstr>Consul KV</vt:lpstr>
      <vt:lpstr>Security</vt:lpstr>
      <vt:lpstr>Security - encrypt</vt:lpstr>
      <vt:lpstr>Security - encrypt</vt:lpstr>
      <vt:lpstr>Security - TLS</vt:lpstr>
      <vt:lpstr>PowerPoint Presentation</vt:lpstr>
      <vt:lpstr>Security - TLS</vt:lpstr>
      <vt:lpstr>Security - ACL</vt:lpstr>
      <vt:lpstr>Security - ACL</vt:lpstr>
      <vt:lpstr>K8S</vt:lpstr>
      <vt:lpstr>K8S</vt:lpstr>
      <vt:lpstr>K8S - Sidecar</vt:lpstr>
      <vt:lpstr>K8S – Sync skrz API</vt:lpstr>
      <vt:lpstr>K8S</vt:lpstr>
      <vt:lpstr>Clustering</vt:lpstr>
      <vt:lpstr>Clustering – single site</vt:lpstr>
      <vt:lpstr>Clustering – multi site</vt:lpstr>
      <vt:lpstr>Clustering – multi site</vt:lpstr>
      <vt:lpstr>Clustering – multi site</vt:lpstr>
      <vt:lpstr>Clustering</vt:lpstr>
      <vt:lpstr>Service mesh</vt:lpstr>
      <vt:lpstr>DNS přístup</vt:lpstr>
      <vt:lpstr>DNS přístup</vt:lpstr>
      <vt:lpstr>Mesh</vt:lpstr>
      <vt:lpstr>Mesh</vt:lpstr>
      <vt:lpstr>Další témata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 service discovery</dc:title>
  <dc:creator>Martin Olexa</dc:creator>
  <cp:lastModifiedBy>Martin Olexa</cp:lastModifiedBy>
  <cp:revision>76</cp:revision>
  <dcterms:created xsi:type="dcterms:W3CDTF">2021-11-07T17:33:28Z</dcterms:created>
  <dcterms:modified xsi:type="dcterms:W3CDTF">2023-12-07T07:52:58Z</dcterms:modified>
</cp:coreProperties>
</file>

<file path=docProps/thumbnail.jpeg>
</file>